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5"/>
  </p:notesMasterIdLst>
  <p:handoutMasterIdLst>
    <p:handoutMasterId r:id="rId46"/>
  </p:handoutMasterIdLst>
  <p:sldIdLst>
    <p:sldId id="258" r:id="rId2"/>
    <p:sldId id="260" r:id="rId3"/>
    <p:sldId id="259" r:id="rId4"/>
    <p:sldId id="314" r:id="rId5"/>
    <p:sldId id="261" r:id="rId6"/>
    <p:sldId id="262" r:id="rId7"/>
    <p:sldId id="264" r:id="rId8"/>
    <p:sldId id="265" r:id="rId9"/>
    <p:sldId id="321" r:id="rId10"/>
    <p:sldId id="268" r:id="rId11"/>
    <p:sldId id="269" r:id="rId12"/>
    <p:sldId id="270" r:id="rId13"/>
    <p:sldId id="272" r:id="rId14"/>
    <p:sldId id="271" r:id="rId15"/>
    <p:sldId id="319" r:id="rId16"/>
    <p:sldId id="318" r:id="rId17"/>
    <p:sldId id="322" r:id="rId18"/>
    <p:sldId id="317" r:id="rId19"/>
    <p:sldId id="286" r:id="rId20"/>
    <p:sldId id="275" r:id="rId21"/>
    <p:sldId id="320" r:id="rId22"/>
    <p:sldId id="300" r:id="rId23"/>
    <p:sldId id="333" r:id="rId24"/>
    <p:sldId id="281" r:id="rId25"/>
    <p:sldId id="334" r:id="rId26"/>
    <p:sldId id="335" r:id="rId27"/>
    <p:sldId id="336" r:id="rId28"/>
    <p:sldId id="283" r:id="rId29"/>
    <p:sldId id="312" r:id="rId30"/>
    <p:sldId id="329" r:id="rId31"/>
    <p:sldId id="324" r:id="rId32"/>
    <p:sldId id="325" r:id="rId33"/>
    <p:sldId id="326" r:id="rId34"/>
    <p:sldId id="287" r:id="rId35"/>
    <p:sldId id="288" r:id="rId36"/>
    <p:sldId id="290" r:id="rId37"/>
    <p:sldId id="289" r:id="rId38"/>
    <p:sldId id="332" r:id="rId39"/>
    <p:sldId id="291" r:id="rId40"/>
    <p:sldId id="331" r:id="rId41"/>
    <p:sldId id="330" r:id="rId42"/>
    <p:sldId id="316" r:id="rId43"/>
    <p:sldId id="31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da kanneh" initials="sk" lastIdx="1" clrIdx="0">
    <p:extLst>
      <p:ext uri="{19B8F6BF-5375-455C-9EA6-DF929625EA0E}">
        <p15:presenceInfo xmlns:p15="http://schemas.microsoft.com/office/powerpoint/2012/main" userId="b1386272d9a497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D157D-1CA8-41C7-A993-1D4A8ACAA66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596546-3621-4549-8039-9BFAAD6A71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Providing a user-friendly website that enables users to easily navigate through the website and learn about the history of the school, its mission and background. </a:t>
          </a:r>
        </a:p>
      </dgm:t>
    </dgm:pt>
    <dgm:pt modelId="{817D569A-65BC-4818-9F50-F9FAE9A95702}" type="parTrans" cxnId="{FAD069CC-432C-47E7-BD3E-A90C37F1D217}">
      <dgm:prSet/>
      <dgm:spPr/>
      <dgm:t>
        <a:bodyPr/>
        <a:lstStyle/>
        <a:p>
          <a:endParaRPr lang="en-US"/>
        </a:p>
      </dgm:t>
    </dgm:pt>
    <dgm:pt modelId="{9F275D1B-7E9A-4752-9B06-F4306A5CA2D1}" type="sibTrans" cxnId="{FAD069CC-432C-47E7-BD3E-A90C37F1D2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2E5AE5-7FA7-41F7-8B8C-20C2180D31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 the website’s visitors on how the donations contribute to develop a better learning environment for the school’s students.</a:t>
          </a:r>
        </a:p>
      </dgm:t>
    </dgm:pt>
    <dgm:pt modelId="{81F77533-7D62-4755-8A5B-B8E8E4F005A1}" type="parTrans" cxnId="{ED4DF6BF-4133-4361-B435-D1B0134B6F2B}">
      <dgm:prSet/>
      <dgm:spPr/>
      <dgm:t>
        <a:bodyPr/>
        <a:lstStyle/>
        <a:p>
          <a:endParaRPr lang="en-US"/>
        </a:p>
      </dgm:t>
    </dgm:pt>
    <dgm:pt modelId="{E7B75E40-A446-4F70-BA19-AE7D7FC8943F}" type="sibTrans" cxnId="{ED4DF6BF-4133-4361-B435-D1B0134B6F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B76B77-77B7-4E91-B5E9-970E0EC1970D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Facilitate the event registration process and fund donations. </a:t>
          </a:r>
        </a:p>
      </dgm:t>
    </dgm:pt>
    <dgm:pt modelId="{2D0B5F76-A416-4B34-A6D3-728FD1AB71FF}" type="parTrans" cxnId="{194EA8AE-47F0-4586-BB98-09F538AAA664}">
      <dgm:prSet/>
      <dgm:spPr/>
      <dgm:t>
        <a:bodyPr/>
        <a:lstStyle/>
        <a:p>
          <a:endParaRPr lang="en-US"/>
        </a:p>
      </dgm:t>
    </dgm:pt>
    <dgm:pt modelId="{6C5C4FF7-220B-4F90-B636-69AD1215471E}" type="sibTrans" cxnId="{194EA8AE-47F0-4586-BB98-09F538AAA6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9B6645-2239-4C40-80BC-B0B7286330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Grant the association officers a simple way to create Events and add News using the website.</a:t>
          </a:r>
        </a:p>
      </dgm:t>
    </dgm:pt>
    <dgm:pt modelId="{B8125DA5-97FD-4BE1-B973-D052375548F6}" type="parTrans" cxnId="{1030FC63-050E-4168-8D5B-97FE1D88BA1E}">
      <dgm:prSet/>
      <dgm:spPr/>
      <dgm:t>
        <a:bodyPr/>
        <a:lstStyle/>
        <a:p>
          <a:endParaRPr lang="en-US"/>
        </a:p>
      </dgm:t>
    </dgm:pt>
    <dgm:pt modelId="{3AC14547-85D3-4ACB-9008-11A412286149}" type="sibTrans" cxnId="{1030FC63-050E-4168-8D5B-97FE1D88BA1E}">
      <dgm:prSet/>
      <dgm:spPr/>
      <dgm:t>
        <a:bodyPr/>
        <a:lstStyle/>
        <a:p>
          <a:endParaRPr lang="en-US"/>
        </a:p>
      </dgm:t>
    </dgm:pt>
    <dgm:pt modelId="{1E6E4A1B-F54C-4F40-90B8-7CF3F1FE4EF6}" type="pres">
      <dgm:prSet presAssocID="{659D157D-1CA8-41C7-A993-1D4A8ACAA66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B971B1-0354-4B4D-B0BB-18A009E80BD6}" type="pres">
      <dgm:prSet presAssocID="{30596546-3621-4549-8039-9BFAAD6A711D}" presName="hierRoot1" presStyleCnt="0"/>
      <dgm:spPr/>
    </dgm:pt>
    <dgm:pt modelId="{AADBD798-324A-E44B-8653-27FCD41B8279}" type="pres">
      <dgm:prSet presAssocID="{30596546-3621-4549-8039-9BFAAD6A711D}" presName="composite" presStyleCnt="0"/>
      <dgm:spPr/>
    </dgm:pt>
    <dgm:pt modelId="{9070C501-AB82-2C46-93F4-3A9D596418A0}" type="pres">
      <dgm:prSet presAssocID="{30596546-3621-4549-8039-9BFAAD6A711D}" presName="background" presStyleLbl="node0" presStyleIdx="0" presStyleCnt="4"/>
      <dgm:spPr>
        <a:solidFill>
          <a:srgbClr val="800000"/>
        </a:solidFill>
      </dgm:spPr>
    </dgm:pt>
    <dgm:pt modelId="{98C3DC00-9B5E-774A-8D75-EDE6D6DCFEB3}" type="pres">
      <dgm:prSet presAssocID="{30596546-3621-4549-8039-9BFAAD6A711D}" presName="text" presStyleLbl="fgAcc0" presStyleIdx="0" presStyleCnt="4" custScaleY="128345">
        <dgm:presLayoutVars>
          <dgm:chPref val="3"/>
        </dgm:presLayoutVars>
      </dgm:prSet>
      <dgm:spPr/>
    </dgm:pt>
    <dgm:pt modelId="{BF90D553-4948-A84E-8728-8DD6C3819270}" type="pres">
      <dgm:prSet presAssocID="{30596546-3621-4549-8039-9BFAAD6A711D}" presName="hierChild2" presStyleCnt="0"/>
      <dgm:spPr/>
    </dgm:pt>
    <dgm:pt modelId="{CC0CEFBA-EF3F-4C4B-B0A6-0D48296711A6}" type="pres">
      <dgm:prSet presAssocID="{522E5AE5-7FA7-41F7-8B8C-20C2180D31C9}" presName="hierRoot1" presStyleCnt="0"/>
      <dgm:spPr/>
    </dgm:pt>
    <dgm:pt modelId="{8682DD9C-662E-1149-A623-5946B8A7FEC7}" type="pres">
      <dgm:prSet presAssocID="{522E5AE5-7FA7-41F7-8B8C-20C2180D31C9}" presName="composite" presStyleCnt="0"/>
      <dgm:spPr/>
    </dgm:pt>
    <dgm:pt modelId="{53051C31-78D6-EF4C-BF3D-15DB09DDF00D}" type="pres">
      <dgm:prSet presAssocID="{522E5AE5-7FA7-41F7-8B8C-20C2180D31C9}" presName="background" presStyleLbl="node0" presStyleIdx="1" presStyleCnt="4"/>
      <dgm:spPr>
        <a:solidFill>
          <a:srgbClr val="800000"/>
        </a:solidFill>
      </dgm:spPr>
    </dgm:pt>
    <dgm:pt modelId="{B1CEF2A2-B1E9-0A4F-A49F-81E51F6BF7D8}" type="pres">
      <dgm:prSet presAssocID="{522E5AE5-7FA7-41F7-8B8C-20C2180D31C9}" presName="text" presStyleLbl="fgAcc0" presStyleIdx="1" presStyleCnt="4" custScaleY="128345">
        <dgm:presLayoutVars>
          <dgm:chPref val="3"/>
        </dgm:presLayoutVars>
      </dgm:prSet>
      <dgm:spPr/>
    </dgm:pt>
    <dgm:pt modelId="{E23B570B-C1C1-9F47-815E-55A57AE8506A}" type="pres">
      <dgm:prSet presAssocID="{522E5AE5-7FA7-41F7-8B8C-20C2180D31C9}" presName="hierChild2" presStyleCnt="0"/>
      <dgm:spPr/>
    </dgm:pt>
    <dgm:pt modelId="{87EA2679-B4FF-5A47-92F5-0770AFA58C68}" type="pres">
      <dgm:prSet presAssocID="{00B76B77-77B7-4E91-B5E9-970E0EC1970D}" presName="hierRoot1" presStyleCnt="0"/>
      <dgm:spPr/>
    </dgm:pt>
    <dgm:pt modelId="{81F3D434-5B37-524B-AEF4-DC2611665B35}" type="pres">
      <dgm:prSet presAssocID="{00B76B77-77B7-4E91-B5E9-970E0EC1970D}" presName="composite" presStyleCnt="0"/>
      <dgm:spPr/>
    </dgm:pt>
    <dgm:pt modelId="{16EDB8E4-56A6-0F46-B5E7-2E86FC193EF7}" type="pres">
      <dgm:prSet presAssocID="{00B76B77-77B7-4E91-B5E9-970E0EC1970D}" presName="background" presStyleLbl="node0" presStyleIdx="2" presStyleCnt="4"/>
      <dgm:spPr>
        <a:solidFill>
          <a:srgbClr val="800000"/>
        </a:solidFill>
      </dgm:spPr>
    </dgm:pt>
    <dgm:pt modelId="{55DC84E3-5A1B-5549-9DF8-29888230EA25}" type="pres">
      <dgm:prSet presAssocID="{00B76B77-77B7-4E91-B5E9-970E0EC1970D}" presName="text" presStyleLbl="fgAcc0" presStyleIdx="2" presStyleCnt="4" custScaleY="126691">
        <dgm:presLayoutVars>
          <dgm:chPref val="3"/>
        </dgm:presLayoutVars>
      </dgm:prSet>
      <dgm:spPr/>
    </dgm:pt>
    <dgm:pt modelId="{DF6D9D29-9603-5842-B18E-CC4D6F723727}" type="pres">
      <dgm:prSet presAssocID="{00B76B77-77B7-4E91-B5E9-970E0EC1970D}" presName="hierChild2" presStyleCnt="0"/>
      <dgm:spPr/>
    </dgm:pt>
    <dgm:pt modelId="{F8C529EC-231E-1342-823B-80600C5DD282}" type="pres">
      <dgm:prSet presAssocID="{A89B6645-2239-4C40-80BC-B0B728633077}" presName="hierRoot1" presStyleCnt="0"/>
      <dgm:spPr/>
    </dgm:pt>
    <dgm:pt modelId="{64E0C584-703B-714B-949A-34299F9A10B9}" type="pres">
      <dgm:prSet presAssocID="{A89B6645-2239-4C40-80BC-B0B728633077}" presName="composite" presStyleCnt="0"/>
      <dgm:spPr/>
    </dgm:pt>
    <dgm:pt modelId="{6DD9938F-0BC3-0149-AF92-14992D01E6C5}" type="pres">
      <dgm:prSet presAssocID="{A89B6645-2239-4C40-80BC-B0B728633077}" presName="background" presStyleLbl="node0" presStyleIdx="3" presStyleCnt="4"/>
      <dgm:spPr>
        <a:solidFill>
          <a:srgbClr val="800000"/>
        </a:solidFill>
      </dgm:spPr>
    </dgm:pt>
    <dgm:pt modelId="{239D76AB-7EA0-B849-83D4-2FFF9279B0D1}" type="pres">
      <dgm:prSet presAssocID="{A89B6645-2239-4C40-80BC-B0B728633077}" presName="text" presStyleLbl="fgAcc0" presStyleIdx="3" presStyleCnt="4" custScaleY="126690">
        <dgm:presLayoutVars>
          <dgm:chPref val="3"/>
        </dgm:presLayoutVars>
      </dgm:prSet>
      <dgm:spPr/>
    </dgm:pt>
    <dgm:pt modelId="{7C0CEEEF-140D-F44D-B29A-FBFAF991305C}" type="pres">
      <dgm:prSet presAssocID="{A89B6645-2239-4C40-80BC-B0B728633077}" presName="hierChild2" presStyleCnt="0"/>
      <dgm:spPr/>
    </dgm:pt>
  </dgm:ptLst>
  <dgm:cxnLst>
    <dgm:cxn modelId="{CB6C1440-B868-7246-A0BD-A39FA18FF007}" type="presOf" srcId="{A89B6645-2239-4C40-80BC-B0B728633077}" destId="{239D76AB-7EA0-B849-83D4-2FFF9279B0D1}" srcOrd="0" destOrd="0" presId="urn:microsoft.com/office/officeart/2005/8/layout/hierarchy1"/>
    <dgm:cxn modelId="{0C023060-A087-5F4D-9A59-35E5F96809E8}" type="presOf" srcId="{522E5AE5-7FA7-41F7-8B8C-20C2180D31C9}" destId="{B1CEF2A2-B1E9-0A4F-A49F-81E51F6BF7D8}" srcOrd="0" destOrd="0" presId="urn:microsoft.com/office/officeart/2005/8/layout/hierarchy1"/>
    <dgm:cxn modelId="{778E3762-AC99-494C-B9AE-74EEC9432820}" type="presOf" srcId="{659D157D-1CA8-41C7-A993-1D4A8ACAA66B}" destId="{1E6E4A1B-F54C-4F40-90B8-7CF3F1FE4EF6}" srcOrd="0" destOrd="0" presId="urn:microsoft.com/office/officeart/2005/8/layout/hierarchy1"/>
    <dgm:cxn modelId="{1030FC63-050E-4168-8D5B-97FE1D88BA1E}" srcId="{659D157D-1CA8-41C7-A993-1D4A8ACAA66B}" destId="{A89B6645-2239-4C40-80BC-B0B728633077}" srcOrd="3" destOrd="0" parTransId="{B8125DA5-97FD-4BE1-B973-D052375548F6}" sibTransId="{3AC14547-85D3-4ACB-9008-11A412286149}"/>
    <dgm:cxn modelId="{0642AB7D-65F0-504D-9882-95B56CFB9EBB}" type="presOf" srcId="{30596546-3621-4549-8039-9BFAAD6A711D}" destId="{98C3DC00-9B5E-774A-8D75-EDE6D6DCFEB3}" srcOrd="0" destOrd="0" presId="urn:microsoft.com/office/officeart/2005/8/layout/hierarchy1"/>
    <dgm:cxn modelId="{194EA8AE-47F0-4586-BB98-09F538AAA664}" srcId="{659D157D-1CA8-41C7-A993-1D4A8ACAA66B}" destId="{00B76B77-77B7-4E91-B5E9-970E0EC1970D}" srcOrd="2" destOrd="0" parTransId="{2D0B5F76-A416-4B34-A6D3-728FD1AB71FF}" sibTransId="{6C5C4FF7-220B-4F90-B636-69AD1215471E}"/>
    <dgm:cxn modelId="{ED4DF6BF-4133-4361-B435-D1B0134B6F2B}" srcId="{659D157D-1CA8-41C7-A993-1D4A8ACAA66B}" destId="{522E5AE5-7FA7-41F7-8B8C-20C2180D31C9}" srcOrd="1" destOrd="0" parTransId="{81F77533-7D62-4755-8A5B-B8E8E4F005A1}" sibTransId="{E7B75E40-A446-4F70-BA19-AE7D7FC8943F}"/>
    <dgm:cxn modelId="{FAD069CC-432C-47E7-BD3E-A90C37F1D217}" srcId="{659D157D-1CA8-41C7-A993-1D4A8ACAA66B}" destId="{30596546-3621-4549-8039-9BFAAD6A711D}" srcOrd="0" destOrd="0" parTransId="{817D569A-65BC-4818-9F50-F9FAE9A95702}" sibTransId="{9F275D1B-7E9A-4752-9B06-F4306A5CA2D1}"/>
    <dgm:cxn modelId="{5E0C7BF1-AFE0-204B-9AE1-DC0E2A91C92D}" type="presOf" srcId="{00B76B77-77B7-4E91-B5E9-970E0EC1970D}" destId="{55DC84E3-5A1B-5549-9DF8-29888230EA25}" srcOrd="0" destOrd="0" presId="urn:microsoft.com/office/officeart/2005/8/layout/hierarchy1"/>
    <dgm:cxn modelId="{B13B7AB3-B26A-3A40-97E8-AFCCE07101E4}" type="presParOf" srcId="{1E6E4A1B-F54C-4F40-90B8-7CF3F1FE4EF6}" destId="{31B971B1-0354-4B4D-B0BB-18A009E80BD6}" srcOrd="0" destOrd="0" presId="urn:microsoft.com/office/officeart/2005/8/layout/hierarchy1"/>
    <dgm:cxn modelId="{0A1412B1-B38B-C647-99BD-8CBB0AB938DD}" type="presParOf" srcId="{31B971B1-0354-4B4D-B0BB-18A009E80BD6}" destId="{AADBD798-324A-E44B-8653-27FCD41B8279}" srcOrd="0" destOrd="0" presId="urn:microsoft.com/office/officeart/2005/8/layout/hierarchy1"/>
    <dgm:cxn modelId="{5CEF8751-E1CF-0141-8BA4-BA7EFBCD830F}" type="presParOf" srcId="{AADBD798-324A-E44B-8653-27FCD41B8279}" destId="{9070C501-AB82-2C46-93F4-3A9D596418A0}" srcOrd="0" destOrd="0" presId="urn:microsoft.com/office/officeart/2005/8/layout/hierarchy1"/>
    <dgm:cxn modelId="{F2DFB684-169B-4741-9C1B-EA59BDB2B873}" type="presParOf" srcId="{AADBD798-324A-E44B-8653-27FCD41B8279}" destId="{98C3DC00-9B5E-774A-8D75-EDE6D6DCFEB3}" srcOrd="1" destOrd="0" presId="urn:microsoft.com/office/officeart/2005/8/layout/hierarchy1"/>
    <dgm:cxn modelId="{4D4B0032-C846-9C4C-8778-F4F6746B79F4}" type="presParOf" srcId="{31B971B1-0354-4B4D-B0BB-18A009E80BD6}" destId="{BF90D553-4948-A84E-8728-8DD6C3819270}" srcOrd="1" destOrd="0" presId="urn:microsoft.com/office/officeart/2005/8/layout/hierarchy1"/>
    <dgm:cxn modelId="{D45218B4-50BA-6A4D-850C-81A9CA75D18B}" type="presParOf" srcId="{1E6E4A1B-F54C-4F40-90B8-7CF3F1FE4EF6}" destId="{CC0CEFBA-EF3F-4C4B-B0A6-0D48296711A6}" srcOrd="1" destOrd="0" presId="urn:microsoft.com/office/officeart/2005/8/layout/hierarchy1"/>
    <dgm:cxn modelId="{48A137DB-7CCA-3F46-9F53-7E67863CBE2E}" type="presParOf" srcId="{CC0CEFBA-EF3F-4C4B-B0A6-0D48296711A6}" destId="{8682DD9C-662E-1149-A623-5946B8A7FEC7}" srcOrd="0" destOrd="0" presId="urn:microsoft.com/office/officeart/2005/8/layout/hierarchy1"/>
    <dgm:cxn modelId="{7590149A-CBA9-9247-BCCF-CF02620FC563}" type="presParOf" srcId="{8682DD9C-662E-1149-A623-5946B8A7FEC7}" destId="{53051C31-78D6-EF4C-BF3D-15DB09DDF00D}" srcOrd="0" destOrd="0" presId="urn:microsoft.com/office/officeart/2005/8/layout/hierarchy1"/>
    <dgm:cxn modelId="{37940B8A-9D4A-264D-A108-FA9CFAA88869}" type="presParOf" srcId="{8682DD9C-662E-1149-A623-5946B8A7FEC7}" destId="{B1CEF2A2-B1E9-0A4F-A49F-81E51F6BF7D8}" srcOrd="1" destOrd="0" presId="urn:microsoft.com/office/officeart/2005/8/layout/hierarchy1"/>
    <dgm:cxn modelId="{96A81F74-AC90-B041-9DA7-E3E320AD6C2A}" type="presParOf" srcId="{CC0CEFBA-EF3F-4C4B-B0A6-0D48296711A6}" destId="{E23B570B-C1C1-9F47-815E-55A57AE8506A}" srcOrd="1" destOrd="0" presId="urn:microsoft.com/office/officeart/2005/8/layout/hierarchy1"/>
    <dgm:cxn modelId="{1295EE30-3E3D-6247-8808-915EF43620E0}" type="presParOf" srcId="{1E6E4A1B-F54C-4F40-90B8-7CF3F1FE4EF6}" destId="{87EA2679-B4FF-5A47-92F5-0770AFA58C68}" srcOrd="2" destOrd="0" presId="urn:microsoft.com/office/officeart/2005/8/layout/hierarchy1"/>
    <dgm:cxn modelId="{8B694732-EFC3-6242-AE81-29A7345C1025}" type="presParOf" srcId="{87EA2679-B4FF-5A47-92F5-0770AFA58C68}" destId="{81F3D434-5B37-524B-AEF4-DC2611665B35}" srcOrd="0" destOrd="0" presId="urn:microsoft.com/office/officeart/2005/8/layout/hierarchy1"/>
    <dgm:cxn modelId="{C255FE2D-E269-BF4F-AFBA-2C7B7E563EFF}" type="presParOf" srcId="{81F3D434-5B37-524B-AEF4-DC2611665B35}" destId="{16EDB8E4-56A6-0F46-B5E7-2E86FC193EF7}" srcOrd="0" destOrd="0" presId="urn:microsoft.com/office/officeart/2005/8/layout/hierarchy1"/>
    <dgm:cxn modelId="{7D1B469E-C4CE-854B-8476-EB85D1B62248}" type="presParOf" srcId="{81F3D434-5B37-524B-AEF4-DC2611665B35}" destId="{55DC84E3-5A1B-5549-9DF8-29888230EA25}" srcOrd="1" destOrd="0" presId="urn:microsoft.com/office/officeart/2005/8/layout/hierarchy1"/>
    <dgm:cxn modelId="{08532930-0F74-9C43-AE01-8723A1899177}" type="presParOf" srcId="{87EA2679-B4FF-5A47-92F5-0770AFA58C68}" destId="{DF6D9D29-9603-5842-B18E-CC4D6F723727}" srcOrd="1" destOrd="0" presId="urn:microsoft.com/office/officeart/2005/8/layout/hierarchy1"/>
    <dgm:cxn modelId="{3EE93A0F-3440-3A4F-B9BB-F83AB5A6ECBA}" type="presParOf" srcId="{1E6E4A1B-F54C-4F40-90B8-7CF3F1FE4EF6}" destId="{F8C529EC-231E-1342-823B-80600C5DD282}" srcOrd="3" destOrd="0" presId="urn:microsoft.com/office/officeart/2005/8/layout/hierarchy1"/>
    <dgm:cxn modelId="{DD3B9095-6231-3647-94C3-12D1845224D1}" type="presParOf" srcId="{F8C529EC-231E-1342-823B-80600C5DD282}" destId="{64E0C584-703B-714B-949A-34299F9A10B9}" srcOrd="0" destOrd="0" presId="urn:microsoft.com/office/officeart/2005/8/layout/hierarchy1"/>
    <dgm:cxn modelId="{7ABA003C-762A-8D4A-AD1E-059BA56981B0}" type="presParOf" srcId="{64E0C584-703B-714B-949A-34299F9A10B9}" destId="{6DD9938F-0BC3-0149-AF92-14992D01E6C5}" srcOrd="0" destOrd="0" presId="urn:microsoft.com/office/officeart/2005/8/layout/hierarchy1"/>
    <dgm:cxn modelId="{1F2650DB-C95D-6040-91E2-EF5A3FDEA066}" type="presParOf" srcId="{64E0C584-703B-714B-949A-34299F9A10B9}" destId="{239D76AB-7EA0-B849-83D4-2FFF9279B0D1}" srcOrd="1" destOrd="0" presId="urn:microsoft.com/office/officeart/2005/8/layout/hierarchy1"/>
    <dgm:cxn modelId="{3496FC23-3744-A04D-9368-A559916F8FD4}" type="presParOf" srcId="{F8C529EC-231E-1342-823B-80600C5DD282}" destId="{7C0CEEEF-140D-F44D-B29A-FBFAF99130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80F3AE-FAA0-4EE9-ABF3-158D5DD111B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0FB751-E863-4AE2-AE66-3EE230C00A18}">
      <dgm:prSet/>
      <dgm:spPr/>
      <dgm:t>
        <a:bodyPr/>
        <a:lstStyle/>
        <a:p>
          <a:r>
            <a:rPr lang="en-US"/>
            <a:t>Unified look</a:t>
          </a:r>
        </a:p>
      </dgm:t>
    </dgm:pt>
    <dgm:pt modelId="{6DE42A5E-DB78-4C98-A431-AC5FD770950A}" type="parTrans" cxnId="{4A3B8C2E-1B7D-41F1-A5B2-19B3A8A74963}">
      <dgm:prSet/>
      <dgm:spPr/>
      <dgm:t>
        <a:bodyPr/>
        <a:lstStyle/>
        <a:p>
          <a:endParaRPr lang="en-US"/>
        </a:p>
      </dgm:t>
    </dgm:pt>
    <dgm:pt modelId="{1A96447B-5B8B-4651-AC22-F51D26352CCD}" type="sibTrans" cxnId="{4A3B8C2E-1B7D-41F1-A5B2-19B3A8A74963}">
      <dgm:prSet/>
      <dgm:spPr/>
      <dgm:t>
        <a:bodyPr/>
        <a:lstStyle/>
        <a:p>
          <a:endParaRPr lang="en-US"/>
        </a:p>
      </dgm:t>
    </dgm:pt>
    <dgm:pt modelId="{8C8CA390-358C-4421-8348-8668FCDEBF6D}">
      <dgm:prSet/>
      <dgm:spPr/>
      <dgm:t>
        <a:bodyPr/>
        <a:lstStyle/>
        <a:p>
          <a:r>
            <a:rPr lang="en-US"/>
            <a:t>Accessibility </a:t>
          </a:r>
        </a:p>
      </dgm:t>
    </dgm:pt>
    <dgm:pt modelId="{E4FBFF45-5DE5-46C3-98E3-AD0774C6F4D4}" type="parTrans" cxnId="{E25B7E6A-BCFB-4C0E-AF47-8189A888C871}">
      <dgm:prSet/>
      <dgm:spPr/>
      <dgm:t>
        <a:bodyPr/>
        <a:lstStyle/>
        <a:p>
          <a:endParaRPr lang="en-US"/>
        </a:p>
      </dgm:t>
    </dgm:pt>
    <dgm:pt modelId="{A24A2752-0847-4576-A964-60F49AFB646E}" type="sibTrans" cxnId="{E25B7E6A-BCFB-4C0E-AF47-8189A888C871}">
      <dgm:prSet/>
      <dgm:spPr/>
      <dgm:t>
        <a:bodyPr/>
        <a:lstStyle/>
        <a:p>
          <a:endParaRPr lang="en-US"/>
        </a:p>
      </dgm:t>
    </dgm:pt>
    <dgm:pt modelId="{B4BD55DD-FC9F-45B1-85B1-6FED2642B7F8}">
      <dgm:prSet/>
      <dgm:spPr/>
      <dgm:t>
        <a:bodyPr/>
        <a:lstStyle/>
        <a:p>
          <a:r>
            <a:rPr lang="en-US"/>
            <a:t>Ease of navigation </a:t>
          </a:r>
        </a:p>
      </dgm:t>
    </dgm:pt>
    <dgm:pt modelId="{2AE5C062-18C3-48AA-9781-3DD87C409BEA}" type="parTrans" cxnId="{17D56392-5037-4943-A64D-B87F13EFF487}">
      <dgm:prSet/>
      <dgm:spPr/>
      <dgm:t>
        <a:bodyPr/>
        <a:lstStyle/>
        <a:p>
          <a:endParaRPr lang="en-US"/>
        </a:p>
      </dgm:t>
    </dgm:pt>
    <dgm:pt modelId="{606AE0DF-56C2-49BE-B0C8-4362C5CE84B7}" type="sibTrans" cxnId="{17D56392-5037-4943-A64D-B87F13EFF487}">
      <dgm:prSet/>
      <dgm:spPr/>
      <dgm:t>
        <a:bodyPr/>
        <a:lstStyle/>
        <a:p>
          <a:endParaRPr lang="en-US"/>
        </a:p>
      </dgm:t>
    </dgm:pt>
    <dgm:pt modelId="{D698A14D-768D-463C-B72F-79C787552B5A}">
      <dgm:prSet/>
      <dgm:spPr/>
      <dgm:t>
        <a:bodyPr/>
        <a:lstStyle/>
        <a:p>
          <a:r>
            <a:rPr lang="en-US" dirty="0"/>
            <a:t>Add and delete specified page content </a:t>
          </a:r>
        </a:p>
      </dgm:t>
    </dgm:pt>
    <dgm:pt modelId="{250263C6-56DC-4322-899B-E3446D50E951}" type="parTrans" cxnId="{7B4DF5B8-D673-4691-AA9C-EE2D64C206CE}">
      <dgm:prSet/>
      <dgm:spPr/>
      <dgm:t>
        <a:bodyPr/>
        <a:lstStyle/>
        <a:p>
          <a:endParaRPr lang="en-US"/>
        </a:p>
      </dgm:t>
    </dgm:pt>
    <dgm:pt modelId="{AF49F3D3-9673-45A3-948C-AB67F80CB916}" type="sibTrans" cxnId="{7B4DF5B8-D673-4691-AA9C-EE2D64C206CE}">
      <dgm:prSet/>
      <dgm:spPr/>
      <dgm:t>
        <a:bodyPr/>
        <a:lstStyle/>
        <a:p>
          <a:endParaRPr lang="en-US"/>
        </a:p>
      </dgm:t>
    </dgm:pt>
    <dgm:pt modelId="{18FACE10-59AB-1747-85BE-AA9C58CA6D41}">
      <dgm:prSet/>
      <dgm:spPr/>
      <dgm:t>
        <a:bodyPr/>
        <a:lstStyle/>
        <a:p>
          <a:pPr rtl="0"/>
          <a:r>
            <a:rPr lang="en-US" dirty="0"/>
            <a:t>Electronic Payment feature</a:t>
          </a:r>
        </a:p>
      </dgm:t>
    </dgm:pt>
    <dgm:pt modelId="{EF09BFE0-772C-6742-9AE7-F8846EDDAC43}" type="parTrans" cxnId="{74665D1E-B917-0B42-BC0F-43383CBF5433}">
      <dgm:prSet/>
      <dgm:spPr/>
      <dgm:t>
        <a:bodyPr/>
        <a:lstStyle/>
        <a:p>
          <a:endParaRPr lang="en-US"/>
        </a:p>
      </dgm:t>
    </dgm:pt>
    <dgm:pt modelId="{EE6DEE64-22D4-7842-9E05-7C86B7E6C2B9}" type="sibTrans" cxnId="{74665D1E-B917-0B42-BC0F-43383CBF5433}">
      <dgm:prSet/>
      <dgm:spPr/>
      <dgm:t>
        <a:bodyPr/>
        <a:lstStyle/>
        <a:p>
          <a:endParaRPr lang="en-US"/>
        </a:p>
      </dgm:t>
    </dgm:pt>
    <dgm:pt modelId="{666F95A1-47CB-4C02-8234-932A7E48BC51}" type="pres">
      <dgm:prSet presAssocID="{EA80F3AE-FAA0-4EE9-ABF3-158D5DD111BB}" presName="vert0" presStyleCnt="0">
        <dgm:presLayoutVars>
          <dgm:dir/>
          <dgm:animOne val="branch"/>
          <dgm:animLvl val="lvl"/>
        </dgm:presLayoutVars>
      </dgm:prSet>
      <dgm:spPr/>
    </dgm:pt>
    <dgm:pt modelId="{BC2DAC5D-CA77-4BC9-8740-B081C6FA73C7}" type="pres">
      <dgm:prSet presAssocID="{200FB751-E863-4AE2-AE66-3EE230C00A18}" presName="thickLine" presStyleLbl="alignNode1" presStyleIdx="0" presStyleCnt="5"/>
      <dgm:spPr/>
    </dgm:pt>
    <dgm:pt modelId="{A98B8FD0-0863-4473-93B1-FD17E9A2F99A}" type="pres">
      <dgm:prSet presAssocID="{200FB751-E863-4AE2-AE66-3EE230C00A18}" presName="horz1" presStyleCnt="0"/>
      <dgm:spPr/>
    </dgm:pt>
    <dgm:pt modelId="{74B76B1B-0D33-482A-8408-20E492BBE4DA}" type="pres">
      <dgm:prSet presAssocID="{200FB751-E863-4AE2-AE66-3EE230C00A18}" presName="tx1" presStyleLbl="revTx" presStyleIdx="0" presStyleCnt="5"/>
      <dgm:spPr/>
    </dgm:pt>
    <dgm:pt modelId="{C80ED9B2-9E27-4B55-B64E-3CA9379AEC2C}" type="pres">
      <dgm:prSet presAssocID="{200FB751-E863-4AE2-AE66-3EE230C00A18}" presName="vert1" presStyleCnt="0"/>
      <dgm:spPr/>
    </dgm:pt>
    <dgm:pt modelId="{D10520E2-8567-45D8-91E8-305D63DF0FD3}" type="pres">
      <dgm:prSet presAssocID="{8C8CA390-358C-4421-8348-8668FCDEBF6D}" presName="thickLine" presStyleLbl="alignNode1" presStyleIdx="1" presStyleCnt="5"/>
      <dgm:spPr/>
    </dgm:pt>
    <dgm:pt modelId="{C4177138-45D7-4641-A46B-F1421F6083D3}" type="pres">
      <dgm:prSet presAssocID="{8C8CA390-358C-4421-8348-8668FCDEBF6D}" presName="horz1" presStyleCnt="0"/>
      <dgm:spPr/>
    </dgm:pt>
    <dgm:pt modelId="{A0E690D2-6932-48CF-B632-CBE3E6159E3A}" type="pres">
      <dgm:prSet presAssocID="{8C8CA390-358C-4421-8348-8668FCDEBF6D}" presName="tx1" presStyleLbl="revTx" presStyleIdx="1" presStyleCnt="5"/>
      <dgm:spPr/>
    </dgm:pt>
    <dgm:pt modelId="{DA410B6D-00C7-46AF-8724-935591DE3CD4}" type="pres">
      <dgm:prSet presAssocID="{8C8CA390-358C-4421-8348-8668FCDEBF6D}" presName="vert1" presStyleCnt="0"/>
      <dgm:spPr/>
    </dgm:pt>
    <dgm:pt modelId="{2ACEAA31-6397-4EDE-9738-2B64603D1C89}" type="pres">
      <dgm:prSet presAssocID="{B4BD55DD-FC9F-45B1-85B1-6FED2642B7F8}" presName="thickLine" presStyleLbl="alignNode1" presStyleIdx="2" presStyleCnt="5"/>
      <dgm:spPr/>
    </dgm:pt>
    <dgm:pt modelId="{73E595B1-B188-4460-835A-43FA4E48AB82}" type="pres">
      <dgm:prSet presAssocID="{B4BD55DD-FC9F-45B1-85B1-6FED2642B7F8}" presName="horz1" presStyleCnt="0"/>
      <dgm:spPr/>
    </dgm:pt>
    <dgm:pt modelId="{15E2C5F2-0224-436E-9DB4-82DE0B47EADB}" type="pres">
      <dgm:prSet presAssocID="{B4BD55DD-FC9F-45B1-85B1-6FED2642B7F8}" presName="tx1" presStyleLbl="revTx" presStyleIdx="2" presStyleCnt="5"/>
      <dgm:spPr/>
    </dgm:pt>
    <dgm:pt modelId="{62E3E585-97CE-4827-B5F2-597B8A69FE12}" type="pres">
      <dgm:prSet presAssocID="{B4BD55DD-FC9F-45B1-85B1-6FED2642B7F8}" presName="vert1" presStyleCnt="0"/>
      <dgm:spPr/>
    </dgm:pt>
    <dgm:pt modelId="{F7C09B8D-939B-457C-889A-1D4661D084E4}" type="pres">
      <dgm:prSet presAssocID="{D698A14D-768D-463C-B72F-79C787552B5A}" presName="thickLine" presStyleLbl="alignNode1" presStyleIdx="3" presStyleCnt="5"/>
      <dgm:spPr/>
    </dgm:pt>
    <dgm:pt modelId="{478D96D0-5822-4153-B932-90843ACAF5A1}" type="pres">
      <dgm:prSet presAssocID="{D698A14D-768D-463C-B72F-79C787552B5A}" presName="horz1" presStyleCnt="0"/>
      <dgm:spPr/>
    </dgm:pt>
    <dgm:pt modelId="{5CF5B2CF-1B8F-40C0-873A-8917343E5E51}" type="pres">
      <dgm:prSet presAssocID="{D698A14D-768D-463C-B72F-79C787552B5A}" presName="tx1" presStyleLbl="revTx" presStyleIdx="3" presStyleCnt="5"/>
      <dgm:spPr/>
    </dgm:pt>
    <dgm:pt modelId="{31F7556D-7DF2-4E09-AC8A-DE61C179A02C}" type="pres">
      <dgm:prSet presAssocID="{D698A14D-768D-463C-B72F-79C787552B5A}" presName="vert1" presStyleCnt="0"/>
      <dgm:spPr/>
    </dgm:pt>
    <dgm:pt modelId="{D391248E-C3F5-42C0-8545-DDB9357F2A35}" type="pres">
      <dgm:prSet presAssocID="{18FACE10-59AB-1747-85BE-AA9C58CA6D41}" presName="thickLine" presStyleLbl="alignNode1" presStyleIdx="4" presStyleCnt="5"/>
      <dgm:spPr/>
    </dgm:pt>
    <dgm:pt modelId="{3712BF97-E5CF-4EFF-879C-D6D8851DB802}" type="pres">
      <dgm:prSet presAssocID="{18FACE10-59AB-1747-85BE-AA9C58CA6D41}" presName="horz1" presStyleCnt="0"/>
      <dgm:spPr/>
    </dgm:pt>
    <dgm:pt modelId="{7ABA3B45-7C22-44A8-8F83-DF4A9E0B5C48}" type="pres">
      <dgm:prSet presAssocID="{18FACE10-59AB-1747-85BE-AA9C58CA6D41}" presName="tx1" presStyleLbl="revTx" presStyleIdx="4" presStyleCnt="5"/>
      <dgm:spPr/>
    </dgm:pt>
    <dgm:pt modelId="{107C526B-5A06-4DAC-981E-18039A03394E}" type="pres">
      <dgm:prSet presAssocID="{18FACE10-59AB-1747-85BE-AA9C58CA6D41}" presName="vert1" presStyleCnt="0"/>
      <dgm:spPr/>
    </dgm:pt>
  </dgm:ptLst>
  <dgm:cxnLst>
    <dgm:cxn modelId="{C089AB0A-D37D-4A72-A3E3-3F8655CCB2FB}" type="presOf" srcId="{EA80F3AE-FAA0-4EE9-ABF3-158D5DD111BB}" destId="{666F95A1-47CB-4C02-8234-932A7E48BC51}" srcOrd="0" destOrd="0" presId="urn:microsoft.com/office/officeart/2008/layout/LinedList"/>
    <dgm:cxn modelId="{74665D1E-B917-0B42-BC0F-43383CBF5433}" srcId="{EA80F3AE-FAA0-4EE9-ABF3-158D5DD111BB}" destId="{18FACE10-59AB-1747-85BE-AA9C58CA6D41}" srcOrd="4" destOrd="0" parTransId="{EF09BFE0-772C-6742-9AE7-F8846EDDAC43}" sibTransId="{EE6DEE64-22D4-7842-9E05-7C86B7E6C2B9}"/>
    <dgm:cxn modelId="{01DF9D21-AC2E-4F31-8E58-26730B75F3D9}" type="presOf" srcId="{18FACE10-59AB-1747-85BE-AA9C58CA6D41}" destId="{7ABA3B45-7C22-44A8-8F83-DF4A9E0B5C48}" srcOrd="0" destOrd="0" presId="urn:microsoft.com/office/officeart/2008/layout/LinedList"/>
    <dgm:cxn modelId="{4A3B8C2E-1B7D-41F1-A5B2-19B3A8A74963}" srcId="{EA80F3AE-FAA0-4EE9-ABF3-158D5DD111BB}" destId="{200FB751-E863-4AE2-AE66-3EE230C00A18}" srcOrd="0" destOrd="0" parTransId="{6DE42A5E-DB78-4C98-A431-AC5FD770950A}" sibTransId="{1A96447B-5B8B-4651-AC22-F51D26352CCD}"/>
    <dgm:cxn modelId="{C6238C35-C24B-44BB-AA2D-A60825F74A77}" type="presOf" srcId="{B4BD55DD-FC9F-45B1-85B1-6FED2642B7F8}" destId="{15E2C5F2-0224-436E-9DB4-82DE0B47EADB}" srcOrd="0" destOrd="0" presId="urn:microsoft.com/office/officeart/2008/layout/LinedList"/>
    <dgm:cxn modelId="{97353262-2710-42A4-B4FB-0762FC28E02C}" type="presOf" srcId="{D698A14D-768D-463C-B72F-79C787552B5A}" destId="{5CF5B2CF-1B8F-40C0-873A-8917343E5E51}" srcOrd="0" destOrd="0" presId="urn:microsoft.com/office/officeart/2008/layout/LinedList"/>
    <dgm:cxn modelId="{E25B7E6A-BCFB-4C0E-AF47-8189A888C871}" srcId="{EA80F3AE-FAA0-4EE9-ABF3-158D5DD111BB}" destId="{8C8CA390-358C-4421-8348-8668FCDEBF6D}" srcOrd="1" destOrd="0" parTransId="{E4FBFF45-5DE5-46C3-98E3-AD0774C6F4D4}" sibTransId="{A24A2752-0847-4576-A964-60F49AFB646E}"/>
    <dgm:cxn modelId="{718B438A-FBE5-4B1C-9827-7BA5D1CF4F12}" type="presOf" srcId="{200FB751-E863-4AE2-AE66-3EE230C00A18}" destId="{74B76B1B-0D33-482A-8408-20E492BBE4DA}" srcOrd="0" destOrd="0" presId="urn:microsoft.com/office/officeart/2008/layout/LinedList"/>
    <dgm:cxn modelId="{78B0508F-E7F7-4360-BDC8-7A59873E9597}" type="presOf" srcId="{8C8CA390-358C-4421-8348-8668FCDEBF6D}" destId="{A0E690D2-6932-48CF-B632-CBE3E6159E3A}" srcOrd="0" destOrd="0" presId="urn:microsoft.com/office/officeart/2008/layout/LinedList"/>
    <dgm:cxn modelId="{17D56392-5037-4943-A64D-B87F13EFF487}" srcId="{EA80F3AE-FAA0-4EE9-ABF3-158D5DD111BB}" destId="{B4BD55DD-FC9F-45B1-85B1-6FED2642B7F8}" srcOrd="2" destOrd="0" parTransId="{2AE5C062-18C3-48AA-9781-3DD87C409BEA}" sibTransId="{606AE0DF-56C2-49BE-B0C8-4362C5CE84B7}"/>
    <dgm:cxn modelId="{7B4DF5B8-D673-4691-AA9C-EE2D64C206CE}" srcId="{EA80F3AE-FAA0-4EE9-ABF3-158D5DD111BB}" destId="{D698A14D-768D-463C-B72F-79C787552B5A}" srcOrd="3" destOrd="0" parTransId="{250263C6-56DC-4322-899B-E3446D50E951}" sibTransId="{AF49F3D3-9673-45A3-948C-AB67F80CB916}"/>
    <dgm:cxn modelId="{2537CDD3-A164-4F1B-8A0B-35482A299358}" type="presParOf" srcId="{666F95A1-47CB-4C02-8234-932A7E48BC51}" destId="{BC2DAC5D-CA77-4BC9-8740-B081C6FA73C7}" srcOrd="0" destOrd="0" presId="urn:microsoft.com/office/officeart/2008/layout/LinedList"/>
    <dgm:cxn modelId="{DA304F14-DC03-4513-924C-E2069118966D}" type="presParOf" srcId="{666F95A1-47CB-4C02-8234-932A7E48BC51}" destId="{A98B8FD0-0863-4473-93B1-FD17E9A2F99A}" srcOrd="1" destOrd="0" presId="urn:microsoft.com/office/officeart/2008/layout/LinedList"/>
    <dgm:cxn modelId="{DAB7E2FA-600D-4FB0-A769-B385BB90D6AC}" type="presParOf" srcId="{A98B8FD0-0863-4473-93B1-FD17E9A2F99A}" destId="{74B76B1B-0D33-482A-8408-20E492BBE4DA}" srcOrd="0" destOrd="0" presId="urn:microsoft.com/office/officeart/2008/layout/LinedList"/>
    <dgm:cxn modelId="{58F2C4F8-2FA3-4B81-87A9-66627581C044}" type="presParOf" srcId="{A98B8FD0-0863-4473-93B1-FD17E9A2F99A}" destId="{C80ED9B2-9E27-4B55-B64E-3CA9379AEC2C}" srcOrd="1" destOrd="0" presId="urn:microsoft.com/office/officeart/2008/layout/LinedList"/>
    <dgm:cxn modelId="{0166FC0D-8768-4463-A217-AF89904409E6}" type="presParOf" srcId="{666F95A1-47CB-4C02-8234-932A7E48BC51}" destId="{D10520E2-8567-45D8-91E8-305D63DF0FD3}" srcOrd="2" destOrd="0" presId="urn:microsoft.com/office/officeart/2008/layout/LinedList"/>
    <dgm:cxn modelId="{376F8C32-03C1-4D4D-A89C-7E70B178CC3C}" type="presParOf" srcId="{666F95A1-47CB-4C02-8234-932A7E48BC51}" destId="{C4177138-45D7-4641-A46B-F1421F6083D3}" srcOrd="3" destOrd="0" presId="urn:microsoft.com/office/officeart/2008/layout/LinedList"/>
    <dgm:cxn modelId="{C3A0E94A-C776-497D-8346-EE73973DBA51}" type="presParOf" srcId="{C4177138-45D7-4641-A46B-F1421F6083D3}" destId="{A0E690D2-6932-48CF-B632-CBE3E6159E3A}" srcOrd="0" destOrd="0" presId="urn:microsoft.com/office/officeart/2008/layout/LinedList"/>
    <dgm:cxn modelId="{727DBB21-88D1-47F8-96B2-03C81A2084A3}" type="presParOf" srcId="{C4177138-45D7-4641-A46B-F1421F6083D3}" destId="{DA410B6D-00C7-46AF-8724-935591DE3CD4}" srcOrd="1" destOrd="0" presId="urn:microsoft.com/office/officeart/2008/layout/LinedList"/>
    <dgm:cxn modelId="{F3C30723-17BA-4800-AF93-F5D8BB816D16}" type="presParOf" srcId="{666F95A1-47CB-4C02-8234-932A7E48BC51}" destId="{2ACEAA31-6397-4EDE-9738-2B64603D1C89}" srcOrd="4" destOrd="0" presId="urn:microsoft.com/office/officeart/2008/layout/LinedList"/>
    <dgm:cxn modelId="{B6FE2A28-0FB7-45E2-BF63-BE6D897D660D}" type="presParOf" srcId="{666F95A1-47CB-4C02-8234-932A7E48BC51}" destId="{73E595B1-B188-4460-835A-43FA4E48AB82}" srcOrd="5" destOrd="0" presId="urn:microsoft.com/office/officeart/2008/layout/LinedList"/>
    <dgm:cxn modelId="{8E118516-9067-4D3D-8CB6-68C5ABF5A593}" type="presParOf" srcId="{73E595B1-B188-4460-835A-43FA4E48AB82}" destId="{15E2C5F2-0224-436E-9DB4-82DE0B47EADB}" srcOrd="0" destOrd="0" presId="urn:microsoft.com/office/officeart/2008/layout/LinedList"/>
    <dgm:cxn modelId="{066DEB04-685F-4AB4-AA86-7807C9BED9D4}" type="presParOf" srcId="{73E595B1-B188-4460-835A-43FA4E48AB82}" destId="{62E3E585-97CE-4827-B5F2-597B8A69FE12}" srcOrd="1" destOrd="0" presId="urn:microsoft.com/office/officeart/2008/layout/LinedList"/>
    <dgm:cxn modelId="{BBE1C1ED-8953-413C-AF4C-CD646487B590}" type="presParOf" srcId="{666F95A1-47CB-4C02-8234-932A7E48BC51}" destId="{F7C09B8D-939B-457C-889A-1D4661D084E4}" srcOrd="6" destOrd="0" presId="urn:microsoft.com/office/officeart/2008/layout/LinedList"/>
    <dgm:cxn modelId="{A5BD4456-1496-4965-8986-4C08BC02C2B2}" type="presParOf" srcId="{666F95A1-47CB-4C02-8234-932A7E48BC51}" destId="{478D96D0-5822-4153-B932-90843ACAF5A1}" srcOrd="7" destOrd="0" presId="urn:microsoft.com/office/officeart/2008/layout/LinedList"/>
    <dgm:cxn modelId="{26C54B05-1FCE-4857-84B1-BF682D00A763}" type="presParOf" srcId="{478D96D0-5822-4153-B932-90843ACAF5A1}" destId="{5CF5B2CF-1B8F-40C0-873A-8917343E5E51}" srcOrd="0" destOrd="0" presId="urn:microsoft.com/office/officeart/2008/layout/LinedList"/>
    <dgm:cxn modelId="{DF82427D-7290-4C96-91AD-3DFAF30D1724}" type="presParOf" srcId="{478D96D0-5822-4153-B932-90843ACAF5A1}" destId="{31F7556D-7DF2-4E09-AC8A-DE61C179A02C}" srcOrd="1" destOrd="0" presId="urn:microsoft.com/office/officeart/2008/layout/LinedList"/>
    <dgm:cxn modelId="{724599AF-A03C-4306-9865-93E7F71F3E84}" type="presParOf" srcId="{666F95A1-47CB-4C02-8234-932A7E48BC51}" destId="{D391248E-C3F5-42C0-8545-DDB9357F2A35}" srcOrd="8" destOrd="0" presId="urn:microsoft.com/office/officeart/2008/layout/LinedList"/>
    <dgm:cxn modelId="{04407666-D8F0-49ED-A946-52CE3DFECB9C}" type="presParOf" srcId="{666F95A1-47CB-4C02-8234-932A7E48BC51}" destId="{3712BF97-E5CF-4EFF-879C-D6D8851DB802}" srcOrd="9" destOrd="0" presId="urn:microsoft.com/office/officeart/2008/layout/LinedList"/>
    <dgm:cxn modelId="{DC8BB6AF-EBB1-4E5E-AB3E-FB34EE0216DE}" type="presParOf" srcId="{3712BF97-E5CF-4EFF-879C-D6D8851DB802}" destId="{7ABA3B45-7C22-44A8-8F83-DF4A9E0B5C48}" srcOrd="0" destOrd="0" presId="urn:microsoft.com/office/officeart/2008/layout/LinedList"/>
    <dgm:cxn modelId="{3AF6994B-723F-4544-83DD-7DE449ABB269}" type="presParOf" srcId="{3712BF97-E5CF-4EFF-879C-D6D8851DB802}" destId="{107C526B-5A06-4DAC-981E-18039A0339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80F3AE-FAA0-4EE9-ABF3-158D5DD111B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0FB751-E863-4AE2-AE66-3EE230C00A18}">
      <dgm:prSet/>
      <dgm:spPr/>
      <dgm:t>
        <a:bodyPr/>
        <a:lstStyle/>
        <a:p>
          <a:pPr>
            <a:defRPr cap="all"/>
          </a:pPr>
          <a:r>
            <a:rPr lang="en-US" dirty="0"/>
            <a:t>General Requirements </a:t>
          </a:r>
        </a:p>
      </dgm:t>
    </dgm:pt>
    <dgm:pt modelId="{6DE42A5E-DB78-4C98-A431-AC5FD770950A}" type="parTrans" cxnId="{4A3B8C2E-1B7D-41F1-A5B2-19B3A8A74963}">
      <dgm:prSet/>
      <dgm:spPr/>
      <dgm:t>
        <a:bodyPr/>
        <a:lstStyle/>
        <a:p>
          <a:endParaRPr lang="en-US"/>
        </a:p>
      </dgm:t>
    </dgm:pt>
    <dgm:pt modelId="{1A96447B-5B8B-4651-AC22-F51D26352CCD}" type="sibTrans" cxnId="{4A3B8C2E-1B7D-41F1-A5B2-19B3A8A74963}">
      <dgm:prSet/>
      <dgm:spPr/>
      <dgm:t>
        <a:bodyPr/>
        <a:lstStyle/>
        <a:p>
          <a:endParaRPr lang="en-US"/>
        </a:p>
      </dgm:t>
    </dgm:pt>
    <dgm:pt modelId="{8C8CA390-358C-4421-8348-8668FCDEBF6D}">
      <dgm:prSet/>
      <dgm:spPr/>
      <dgm:t>
        <a:bodyPr/>
        <a:lstStyle/>
        <a:p>
          <a:pPr>
            <a:defRPr cap="all"/>
          </a:pPr>
          <a:r>
            <a:rPr lang="en-US"/>
            <a:t>Functional Requirements </a:t>
          </a:r>
        </a:p>
      </dgm:t>
    </dgm:pt>
    <dgm:pt modelId="{E4FBFF45-5DE5-46C3-98E3-AD0774C6F4D4}" type="parTrans" cxnId="{E25B7E6A-BCFB-4C0E-AF47-8189A888C871}">
      <dgm:prSet/>
      <dgm:spPr/>
      <dgm:t>
        <a:bodyPr/>
        <a:lstStyle/>
        <a:p>
          <a:endParaRPr lang="en-US"/>
        </a:p>
      </dgm:t>
    </dgm:pt>
    <dgm:pt modelId="{A24A2752-0847-4576-A964-60F49AFB646E}" type="sibTrans" cxnId="{E25B7E6A-BCFB-4C0E-AF47-8189A888C871}">
      <dgm:prSet/>
      <dgm:spPr/>
      <dgm:t>
        <a:bodyPr/>
        <a:lstStyle/>
        <a:p>
          <a:endParaRPr lang="en-US"/>
        </a:p>
      </dgm:t>
    </dgm:pt>
    <dgm:pt modelId="{B4BD55DD-FC9F-45B1-85B1-6FED2642B7F8}">
      <dgm:prSet/>
      <dgm:spPr/>
      <dgm:t>
        <a:bodyPr/>
        <a:lstStyle/>
        <a:p>
          <a:pPr>
            <a:defRPr cap="all"/>
          </a:pPr>
          <a:r>
            <a:rPr lang="en-US"/>
            <a:t>Non-Functional Requirements </a:t>
          </a:r>
        </a:p>
      </dgm:t>
    </dgm:pt>
    <dgm:pt modelId="{2AE5C062-18C3-48AA-9781-3DD87C409BEA}" type="parTrans" cxnId="{17D56392-5037-4943-A64D-B87F13EFF487}">
      <dgm:prSet/>
      <dgm:spPr/>
      <dgm:t>
        <a:bodyPr/>
        <a:lstStyle/>
        <a:p>
          <a:endParaRPr lang="en-US"/>
        </a:p>
      </dgm:t>
    </dgm:pt>
    <dgm:pt modelId="{606AE0DF-56C2-49BE-B0C8-4362C5CE84B7}" type="sibTrans" cxnId="{17D56392-5037-4943-A64D-B87F13EFF487}">
      <dgm:prSet/>
      <dgm:spPr/>
      <dgm:t>
        <a:bodyPr/>
        <a:lstStyle/>
        <a:p>
          <a:endParaRPr lang="en-US"/>
        </a:p>
      </dgm:t>
    </dgm:pt>
    <dgm:pt modelId="{411119C5-1FF9-C348-9AE9-7DE46436BA67}" type="pres">
      <dgm:prSet presAssocID="{EA80F3AE-FAA0-4EE9-ABF3-158D5DD111BB}" presName="vert0" presStyleCnt="0">
        <dgm:presLayoutVars>
          <dgm:dir/>
          <dgm:animOne val="branch"/>
          <dgm:animLvl val="lvl"/>
        </dgm:presLayoutVars>
      </dgm:prSet>
      <dgm:spPr/>
    </dgm:pt>
    <dgm:pt modelId="{63C2F477-7ABE-8E4E-BB34-9538344F3FCB}" type="pres">
      <dgm:prSet presAssocID="{200FB751-E863-4AE2-AE66-3EE230C00A18}" presName="thickLine" presStyleLbl="alignNode1" presStyleIdx="0" presStyleCnt="3"/>
      <dgm:spPr/>
    </dgm:pt>
    <dgm:pt modelId="{BF588CEB-3866-0B40-95A3-C54972D7322F}" type="pres">
      <dgm:prSet presAssocID="{200FB751-E863-4AE2-AE66-3EE230C00A18}" presName="horz1" presStyleCnt="0"/>
      <dgm:spPr/>
    </dgm:pt>
    <dgm:pt modelId="{F3A68088-CF6A-6F46-A728-121DD2055C25}" type="pres">
      <dgm:prSet presAssocID="{200FB751-E863-4AE2-AE66-3EE230C00A18}" presName="tx1" presStyleLbl="revTx" presStyleIdx="0" presStyleCnt="3"/>
      <dgm:spPr/>
    </dgm:pt>
    <dgm:pt modelId="{E646CF75-970B-8B46-ADDE-561035AB3CD3}" type="pres">
      <dgm:prSet presAssocID="{200FB751-E863-4AE2-AE66-3EE230C00A18}" presName="vert1" presStyleCnt="0"/>
      <dgm:spPr/>
    </dgm:pt>
    <dgm:pt modelId="{EC362D64-6600-0949-8DCF-6FB7B6D88D49}" type="pres">
      <dgm:prSet presAssocID="{8C8CA390-358C-4421-8348-8668FCDEBF6D}" presName="thickLine" presStyleLbl="alignNode1" presStyleIdx="1" presStyleCnt="3"/>
      <dgm:spPr/>
    </dgm:pt>
    <dgm:pt modelId="{93BC9345-B69B-1641-AE79-60369B2765FF}" type="pres">
      <dgm:prSet presAssocID="{8C8CA390-358C-4421-8348-8668FCDEBF6D}" presName="horz1" presStyleCnt="0"/>
      <dgm:spPr/>
    </dgm:pt>
    <dgm:pt modelId="{9FC3FF77-BF24-6E45-BB41-53AA0ED2AEED}" type="pres">
      <dgm:prSet presAssocID="{8C8CA390-358C-4421-8348-8668FCDEBF6D}" presName="tx1" presStyleLbl="revTx" presStyleIdx="1" presStyleCnt="3"/>
      <dgm:spPr/>
    </dgm:pt>
    <dgm:pt modelId="{407D1D7E-D5A4-C545-B53A-45F0934F9BB9}" type="pres">
      <dgm:prSet presAssocID="{8C8CA390-358C-4421-8348-8668FCDEBF6D}" presName="vert1" presStyleCnt="0"/>
      <dgm:spPr/>
    </dgm:pt>
    <dgm:pt modelId="{83972DF7-2A9E-DC4E-972B-882C539CAC7D}" type="pres">
      <dgm:prSet presAssocID="{B4BD55DD-FC9F-45B1-85B1-6FED2642B7F8}" presName="thickLine" presStyleLbl="alignNode1" presStyleIdx="2" presStyleCnt="3"/>
      <dgm:spPr/>
    </dgm:pt>
    <dgm:pt modelId="{1CF7CCAC-DDD5-CC4C-9FCA-2E851BB1BE40}" type="pres">
      <dgm:prSet presAssocID="{B4BD55DD-FC9F-45B1-85B1-6FED2642B7F8}" presName="horz1" presStyleCnt="0"/>
      <dgm:spPr/>
    </dgm:pt>
    <dgm:pt modelId="{1A154B68-9A9B-B648-ADA9-AFF31034AB96}" type="pres">
      <dgm:prSet presAssocID="{B4BD55DD-FC9F-45B1-85B1-6FED2642B7F8}" presName="tx1" presStyleLbl="revTx" presStyleIdx="2" presStyleCnt="3"/>
      <dgm:spPr/>
    </dgm:pt>
    <dgm:pt modelId="{40CD6B96-25C3-A948-9EB3-ADA091A69622}" type="pres">
      <dgm:prSet presAssocID="{B4BD55DD-FC9F-45B1-85B1-6FED2642B7F8}" presName="vert1" presStyleCnt="0"/>
      <dgm:spPr/>
    </dgm:pt>
  </dgm:ptLst>
  <dgm:cxnLst>
    <dgm:cxn modelId="{DA8F9A0C-4445-ED4D-AE8E-BD71CB80C058}" type="presOf" srcId="{200FB751-E863-4AE2-AE66-3EE230C00A18}" destId="{F3A68088-CF6A-6F46-A728-121DD2055C25}" srcOrd="0" destOrd="0" presId="urn:microsoft.com/office/officeart/2008/layout/LinedList"/>
    <dgm:cxn modelId="{90D49423-B0DF-B04C-9FF3-2C682EAA5A33}" type="presOf" srcId="{8C8CA390-358C-4421-8348-8668FCDEBF6D}" destId="{9FC3FF77-BF24-6E45-BB41-53AA0ED2AEED}" srcOrd="0" destOrd="0" presId="urn:microsoft.com/office/officeart/2008/layout/LinedList"/>
    <dgm:cxn modelId="{4A3B8C2E-1B7D-41F1-A5B2-19B3A8A74963}" srcId="{EA80F3AE-FAA0-4EE9-ABF3-158D5DD111BB}" destId="{200FB751-E863-4AE2-AE66-3EE230C00A18}" srcOrd="0" destOrd="0" parTransId="{6DE42A5E-DB78-4C98-A431-AC5FD770950A}" sibTransId="{1A96447B-5B8B-4651-AC22-F51D26352CCD}"/>
    <dgm:cxn modelId="{1FB67C31-4E2B-9B41-A2A9-A5DFDAACA7EF}" type="presOf" srcId="{EA80F3AE-FAA0-4EE9-ABF3-158D5DD111BB}" destId="{411119C5-1FF9-C348-9AE9-7DE46436BA67}" srcOrd="0" destOrd="0" presId="urn:microsoft.com/office/officeart/2008/layout/LinedList"/>
    <dgm:cxn modelId="{9CDEC734-8FC0-F240-8E66-B93B84BAA4DB}" type="presOf" srcId="{B4BD55DD-FC9F-45B1-85B1-6FED2642B7F8}" destId="{1A154B68-9A9B-B648-ADA9-AFF31034AB96}" srcOrd="0" destOrd="0" presId="urn:microsoft.com/office/officeart/2008/layout/LinedList"/>
    <dgm:cxn modelId="{E25B7E6A-BCFB-4C0E-AF47-8189A888C871}" srcId="{EA80F3AE-FAA0-4EE9-ABF3-158D5DD111BB}" destId="{8C8CA390-358C-4421-8348-8668FCDEBF6D}" srcOrd="1" destOrd="0" parTransId="{E4FBFF45-5DE5-46C3-98E3-AD0774C6F4D4}" sibTransId="{A24A2752-0847-4576-A964-60F49AFB646E}"/>
    <dgm:cxn modelId="{17D56392-5037-4943-A64D-B87F13EFF487}" srcId="{EA80F3AE-FAA0-4EE9-ABF3-158D5DD111BB}" destId="{B4BD55DD-FC9F-45B1-85B1-6FED2642B7F8}" srcOrd="2" destOrd="0" parTransId="{2AE5C062-18C3-48AA-9781-3DD87C409BEA}" sibTransId="{606AE0DF-56C2-49BE-B0C8-4362C5CE84B7}"/>
    <dgm:cxn modelId="{E61901FA-DABE-A040-82CB-77D016006D44}" type="presParOf" srcId="{411119C5-1FF9-C348-9AE9-7DE46436BA67}" destId="{63C2F477-7ABE-8E4E-BB34-9538344F3FCB}" srcOrd="0" destOrd="0" presId="urn:microsoft.com/office/officeart/2008/layout/LinedList"/>
    <dgm:cxn modelId="{B3581D73-3640-764A-81ED-03F0852E58E3}" type="presParOf" srcId="{411119C5-1FF9-C348-9AE9-7DE46436BA67}" destId="{BF588CEB-3866-0B40-95A3-C54972D7322F}" srcOrd="1" destOrd="0" presId="urn:microsoft.com/office/officeart/2008/layout/LinedList"/>
    <dgm:cxn modelId="{6C83733F-7CF9-AE40-95B6-BA3D967EAF9F}" type="presParOf" srcId="{BF588CEB-3866-0B40-95A3-C54972D7322F}" destId="{F3A68088-CF6A-6F46-A728-121DD2055C25}" srcOrd="0" destOrd="0" presId="urn:microsoft.com/office/officeart/2008/layout/LinedList"/>
    <dgm:cxn modelId="{C721BE80-712E-B54B-8875-1AC3A461B52B}" type="presParOf" srcId="{BF588CEB-3866-0B40-95A3-C54972D7322F}" destId="{E646CF75-970B-8B46-ADDE-561035AB3CD3}" srcOrd="1" destOrd="0" presId="urn:microsoft.com/office/officeart/2008/layout/LinedList"/>
    <dgm:cxn modelId="{5E21D40A-97B7-1342-9D85-E1388CB5ACCF}" type="presParOf" srcId="{411119C5-1FF9-C348-9AE9-7DE46436BA67}" destId="{EC362D64-6600-0949-8DCF-6FB7B6D88D49}" srcOrd="2" destOrd="0" presId="urn:microsoft.com/office/officeart/2008/layout/LinedList"/>
    <dgm:cxn modelId="{3D1BE103-4988-7B4E-892D-9B941D767F07}" type="presParOf" srcId="{411119C5-1FF9-C348-9AE9-7DE46436BA67}" destId="{93BC9345-B69B-1641-AE79-60369B2765FF}" srcOrd="3" destOrd="0" presId="urn:microsoft.com/office/officeart/2008/layout/LinedList"/>
    <dgm:cxn modelId="{6C0701DC-B2B8-7A44-BC55-877E95EE3DA1}" type="presParOf" srcId="{93BC9345-B69B-1641-AE79-60369B2765FF}" destId="{9FC3FF77-BF24-6E45-BB41-53AA0ED2AEED}" srcOrd="0" destOrd="0" presId="urn:microsoft.com/office/officeart/2008/layout/LinedList"/>
    <dgm:cxn modelId="{FDA3BFB5-3BDD-3C45-83A7-68CFDCAB11B7}" type="presParOf" srcId="{93BC9345-B69B-1641-AE79-60369B2765FF}" destId="{407D1D7E-D5A4-C545-B53A-45F0934F9BB9}" srcOrd="1" destOrd="0" presId="urn:microsoft.com/office/officeart/2008/layout/LinedList"/>
    <dgm:cxn modelId="{F5EFF7E0-1604-C64D-A9BB-1EBC9C116BCB}" type="presParOf" srcId="{411119C5-1FF9-C348-9AE9-7DE46436BA67}" destId="{83972DF7-2A9E-DC4E-972B-882C539CAC7D}" srcOrd="4" destOrd="0" presId="urn:microsoft.com/office/officeart/2008/layout/LinedList"/>
    <dgm:cxn modelId="{B2237946-6C62-1C4C-A24F-7BCE783A5D0D}" type="presParOf" srcId="{411119C5-1FF9-C348-9AE9-7DE46436BA67}" destId="{1CF7CCAC-DDD5-CC4C-9FCA-2E851BB1BE40}" srcOrd="5" destOrd="0" presId="urn:microsoft.com/office/officeart/2008/layout/LinedList"/>
    <dgm:cxn modelId="{DA456B24-7521-904A-B9AA-D74BE7D0CCDE}" type="presParOf" srcId="{1CF7CCAC-DDD5-CC4C-9FCA-2E851BB1BE40}" destId="{1A154B68-9A9B-B648-ADA9-AFF31034AB96}" srcOrd="0" destOrd="0" presId="urn:microsoft.com/office/officeart/2008/layout/LinedList"/>
    <dgm:cxn modelId="{7E094DA2-1413-3B4D-B6BD-CFB667391CBA}" type="presParOf" srcId="{1CF7CCAC-DDD5-CC4C-9FCA-2E851BB1BE40}" destId="{40CD6B96-25C3-A948-9EB3-ADA091A696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6AD109-325D-4484-8E1C-B18083368412}" type="doc">
      <dgm:prSet loTypeId="urn:microsoft.com/office/officeart/2005/8/layout/hList7" loCatId="picture" qsTypeId="urn:microsoft.com/office/officeart/2009/2/quickstyle/3d8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9B55DA6-D43E-456A-A37A-E274303EC2DA}">
      <dgm:prSet phldrT="[Text]"/>
      <dgm:spPr/>
      <dgm:t>
        <a:bodyPr/>
        <a:lstStyle/>
        <a:p>
          <a:r>
            <a:rPr lang="en-US" dirty="0"/>
            <a:t>Website Pages </a:t>
          </a:r>
        </a:p>
      </dgm:t>
    </dgm:pt>
    <dgm:pt modelId="{2470A966-00A2-4AB5-8F1B-01443CB6FE9B}" type="parTrans" cxnId="{D20C6F8B-1B74-4ACF-9AB1-777DAF32185E}">
      <dgm:prSet/>
      <dgm:spPr/>
      <dgm:t>
        <a:bodyPr/>
        <a:lstStyle/>
        <a:p>
          <a:endParaRPr lang="en-US"/>
        </a:p>
      </dgm:t>
    </dgm:pt>
    <dgm:pt modelId="{58667B06-2442-4A51-915D-5671F2D255BB}" type="sibTrans" cxnId="{D20C6F8B-1B74-4ACF-9AB1-777DAF32185E}">
      <dgm:prSet/>
      <dgm:spPr/>
      <dgm:t>
        <a:bodyPr/>
        <a:lstStyle/>
        <a:p>
          <a:endParaRPr lang="en-US"/>
        </a:p>
      </dgm:t>
    </dgm:pt>
    <dgm:pt modelId="{C1535AA2-217D-410D-9272-7ACD5824B006}">
      <dgm:prSet phldrT="[Text]"/>
      <dgm:spPr/>
      <dgm:t>
        <a:bodyPr/>
        <a:lstStyle/>
        <a:p>
          <a:r>
            <a:rPr lang="en-US" dirty="0"/>
            <a:t>Control</a:t>
          </a:r>
        </a:p>
      </dgm:t>
    </dgm:pt>
    <dgm:pt modelId="{43C0379C-C9D7-4D93-B50A-D6E05F2FE990}" type="parTrans" cxnId="{018FABAD-C5F9-4017-B16D-52091A6326D1}">
      <dgm:prSet/>
      <dgm:spPr/>
      <dgm:t>
        <a:bodyPr/>
        <a:lstStyle/>
        <a:p>
          <a:endParaRPr lang="en-US"/>
        </a:p>
      </dgm:t>
    </dgm:pt>
    <dgm:pt modelId="{847298D5-296D-48DE-854C-25564046EA96}" type="sibTrans" cxnId="{018FABAD-C5F9-4017-B16D-52091A6326D1}">
      <dgm:prSet/>
      <dgm:spPr/>
      <dgm:t>
        <a:bodyPr/>
        <a:lstStyle/>
        <a:p>
          <a:endParaRPr lang="en-US"/>
        </a:p>
      </dgm:t>
    </dgm:pt>
    <dgm:pt modelId="{46AED560-B02B-468E-9153-A0DF8C8C9A25}">
      <dgm:prSet phldrT="[Text]"/>
      <dgm:spPr/>
      <dgm:t>
        <a:bodyPr/>
        <a:lstStyle/>
        <a:p>
          <a:r>
            <a:rPr lang="en-US" dirty="0"/>
            <a:t>Data Base</a:t>
          </a:r>
        </a:p>
      </dgm:t>
    </dgm:pt>
    <dgm:pt modelId="{6CC7C85F-1224-4020-BCE7-39FF1B519128}" type="parTrans" cxnId="{B8CF8F7E-B385-4ABE-B9C9-030C7446C592}">
      <dgm:prSet/>
      <dgm:spPr/>
      <dgm:t>
        <a:bodyPr/>
        <a:lstStyle/>
        <a:p>
          <a:endParaRPr lang="en-US"/>
        </a:p>
      </dgm:t>
    </dgm:pt>
    <dgm:pt modelId="{D164BAC0-07F4-494A-B618-6F9D50D47685}" type="sibTrans" cxnId="{B8CF8F7E-B385-4ABE-B9C9-030C7446C592}">
      <dgm:prSet/>
      <dgm:spPr/>
      <dgm:t>
        <a:bodyPr/>
        <a:lstStyle/>
        <a:p>
          <a:endParaRPr lang="en-US"/>
        </a:p>
      </dgm:t>
    </dgm:pt>
    <dgm:pt modelId="{26DFC7A2-6BDA-4046-9916-55CEB43E2A64}" type="pres">
      <dgm:prSet presAssocID="{446AD109-325D-4484-8E1C-B18083368412}" presName="Name0" presStyleCnt="0">
        <dgm:presLayoutVars>
          <dgm:dir/>
          <dgm:resizeHandles val="exact"/>
        </dgm:presLayoutVars>
      </dgm:prSet>
      <dgm:spPr/>
    </dgm:pt>
    <dgm:pt modelId="{42DEA20B-B885-4C61-9E38-CBB519811FF6}" type="pres">
      <dgm:prSet presAssocID="{446AD109-325D-4484-8E1C-B18083368412}" presName="fgShape" presStyleLbl="fgShp" presStyleIdx="0" presStyleCnt="1"/>
      <dgm:spPr/>
    </dgm:pt>
    <dgm:pt modelId="{910AC077-3D09-49F2-90E7-9D9F37EFEB19}" type="pres">
      <dgm:prSet presAssocID="{446AD109-325D-4484-8E1C-B18083368412}" presName="linComp" presStyleCnt="0"/>
      <dgm:spPr/>
    </dgm:pt>
    <dgm:pt modelId="{374A2491-E8AF-4137-B01D-83E45434E35A}" type="pres">
      <dgm:prSet presAssocID="{89B55DA6-D43E-456A-A37A-E274303EC2DA}" presName="compNode" presStyleCnt="0"/>
      <dgm:spPr/>
    </dgm:pt>
    <dgm:pt modelId="{55D0F5B8-154E-4AB1-A2E1-4CD2E946ABB3}" type="pres">
      <dgm:prSet presAssocID="{89B55DA6-D43E-456A-A37A-E274303EC2DA}" presName="bkgdShape" presStyleLbl="node1" presStyleIdx="0" presStyleCnt="3"/>
      <dgm:spPr/>
    </dgm:pt>
    <dgm:pt modelId="{24C732E7-B796-42DE-9280-B826F4007D7E}" type="pres">
      <dgm:prSet presAssocID="{89B55DA6-D43E-456A-A37A-E274303EC2DA}" presName="nodeTx" presStyleLbl="node1" presStyleIdx="0" presStyleCnt="3">
        <dgm:presLayoutVars>
          <dgm:bulletEnabled val="1"/>
        </dgm:presLayoutVars>
      </dgm:prSet>
      <dgm:spPr/>
    </dgm:pt>
    <dgm:pt modelId="{4F9ADD6D-6CCE-432C-84BC-CBAAFB824F1E}" type="pres">
      <dgm:prSet presAssocID="{89B55DA6-D43E-456A-A37A-E274303EC2DA}" presName="invisiNode" presStyleLbl="node1" presStyleIdx="0" presStyleCnt="3"/>
      <dgm:spPr/>
    </dgm:pt>
    <dgm:pt modelId="{B260DACC-7CD3-4CB7-9108-0D6EB2040737}" type="pres">
      <dgm:prSet presAssocID="{89B55DA6-D43E-456A-A37A-E274303EC2D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outline"/>
        </a:ext>
      </dgm:extLst>
    </dgm:pt>
    <dgm:pt modelId="{7D7E8717-63FE-4E68-8835-1F8B16121230}" type="pres">
      <dgm:prSet presAssocID="{58667B06-2442-4A51-915D-5671F2D255BB}" presName="sibTrans" presStyleLbl="sibTrans2D1" presStyleIdx="0" presStyleCnt="0"/>
      <dgm:spPr/>
    </dgm:pt>
    <dgm:pt modelId="{9F5B13F4-7AB9-49AE-B44F-B72AD2186208}" type="pres">
      <dgm:prSet presAssocID="{C1535AA2-217D-410D-9272-7ACD5824B006}" presName="compNode" presStyleCnt="0"/>
      <dgm:spPr/>
    </dgm:pt>
    <dgm:pt modelId="{64309D5C-A145-40B3-9D48-F5755C4F1AA9}" type="pres">
      <dgm:prSet presAssocID="{C1535AA2-217D-410D-9272-7ACD5824B006}" presName="bkgdShape" presStyleLbl="node1" presStyleIdx="1" presStyleCnt="3"/>
      <dgm:spPr/>
    </dgm:pt>
    <dgm:pt modelId="{C05F9A9F-5B9D-41DF-85B3-6F6A1536EDB0}" type="pres">
      <dgm:prSet presAssocID="{C1535AA2-217D-410D-9272-7ACD5824B006}" presName="nodeTx" presStyleLbl="node1" presStyleIdx="1" presStyleCnt="3">
        <dgm:presLayoutVars>
          <dgm:bulletEnabled val="1"/>
        </dgm:presLayoutVars>
      </dgm:prSet>
      <dgm:spPr/>
    </dgm:pt>
    <dgm:pt modelId="{75A440EF-2C99-4A91-BA9F-3E7486DDA8D5}" type="pres">
      <dgm:prSet presAssocID="{C1535AA2-217D-410D-9272-7ACD5824B006}" presName="invisiNode" presStyleLbl="node1" presStyleIdx="1" presStyleCnt="3"/>
      <dgm:spPr/>
    </dgm:pt>
    <dgm:pt modelId="{F562FEA6-B59F-4972-92A3-B18B2E3DD3D4}" type="pres">
      <dgm:prSet presAssocID="{C1535AA2-217D-410D-9272-7ACD5824B006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A1D13EC0-4168-4FFB-B15A-2A873172E1DE}" type="pres">
      <dgm:prSet presAssocID="{847298D5-296D-48DE-854C-25564046EA96}" presName="sibTrans" presStyleLbl="sibTrans2D1" presStyleIdx="0" presStyleCnt="0"/>
      <dgm:spPr/>
    </dgm:pt>
    <dgm:pt modelId="{7FED5DE8-430E-40F4-ACFA-9C70E0BE07D5}" type="pres">
      <dgm:prSet presAssocID="{46AED560-B02B-468E-9153-A0DF8C8C9A25}" presName="compNode" presStyleCnt="0"/>
      <dgm:spPr/>
    </dgm:pt>
    <dgm:pt modelId="{8D7BE5AF-A942-4BA6-A2AE-F6556EE09C2E}" type="pres">
      <dgm:prSet presAssocID="{46AED560-B02B-468E-9153-A0DF8C8C9A25}" presName="bkgdShape" presStyleLbl="node1" presStyleIdx="2" presStyleCnt="3" custLinFactNeighborX="7032" custLinFactNeighborY="-691"/>
      <dgm:spPr/>
    </dgm:pt>
    <dgm:pt modelId="{EA170AE7-D0AD-4E24-8CA1-869AF5D583AC}" type="pres">
      <dgm:prSet presAssocID="{46AED560-B02B-468E-9153-A0DF8C8C9A25}" presName="nodeTx" presStyleLbl="node1" presStyleIdx="2" presStyleCnt="3">
        <dgm:presLayoutVars>
          <dgm:bulletEnabled val="1"/>
        </dgm:presLayoutVars>
      </dgm:prSet>
      <dgm:spPr/>
    </dgm:pt>
    <dgm:pt modelId="{94404590-CC5F-4B83-8183-809917D40EB8}" type="pres">
      <dgm:prSet presAssocID="{46AED560-B02B-468E-9153-A0DF8C8C9A25}" presName="invisiNode" presStyleLbl="node1" presStyleIdx="2" presStyleCnt="3"/>
      <dgm:spPr/>
    </dgm:pt>
    <dgm:pt modelId="{637DEE25-E2EB-4506-846D-ADBD401FB5CB}" type="pres">
      <dgm:prSet presAssocID="{46AED560-B02B-468E-9153-A0DF8C8C9A25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</dgm:ptLst>
  <dgm:cxnLst>
    <dgm:cxn modelId="{1AC93906-ECC5-45DE-8370-4E0E52B1BB3F}" type="presOf" srcId="{446AD109-325D-4484-8E1C-B18083368412}" destId="{26DFC7A2-6BDA-4046-9916-55CEB43E2A64}" srcOrd="0" destOrd="0" presId="urn:microsoft.com/office/officeart/2005/8/layout/hList7"/>
    <dgm:cxn modelId="{A1601A0B-9682-4A25-94A2-4DEF72D9005B}" type="presOf" srcId="{46AED560-B02B-468E-9153-A0DF8C8C9A25}" destId="{8D7BE5AF-A942-4BA6-A2AE-F6556EE09C2E}" srcOrd="0" destOrd="0" presId="urn:microsoft.com/office/officeart/2005/8/layout/hList7"/>
    <dgm:cxn modelId="{F972F13A-FBC9-4463-8869-16915D392CBC}" type="presOf" srcId="{58667B06-2442-4A51-915D-5671F2D255BB}" destId="{7D7E8717-63FE-4E68-8835-1F8B16121230}" srcOrd="0" destOrd="0" presId="urn:microsoft.com/office/officeart/2005/8/layout/hList7"/>
    <dgm:cxn modelId="{D477FF52-289D-43D5-9415-70D19CD78AE4}" type="presOf" srcId="{46AED560-B02B-468E-9153-A0DF8C8C9A25}" destId="{EA170AE7-D0AD-4E24-8CA1-869AF5D583AC}" srcOrd="1" destOrd="0" presId="urn:microsoft.com/office/officeart/2005/8/layout/hList7"/>
    <dgm:cxn modelId="{6AD7B07A-64A6-45F7-A6AB-888F734A50C6}" type="presOf" srcId="{89B55DA6-D43E-456A-A37A-E274303EC2DA}" destId="{24C732E7-B796-42DE-9280-B826F4007D7E}" srcOrd="1" destOrd="0" presId="urn:microsoft.com/office/officeart/2005/8/layout/hList7"/>
    <dgm:cxn modelId="{B8CF8F7E-B385-4ABE-B9C9-030C7446C592}" srcId="{446AD109-325D-4484-8E1C-B18083368412}" destId="{46AED560-B02B-468E-9153-A0DF8C8C9A25}" srcOrd="2" destOrd="0" parTransId="{6CC7C85F-1224-4020-BCE7-39FF1B519128}" sibTransId="{D164BAC0-07F4-494A-B618-6F9D50D47685}"/>
    <dgm:cxn modelId="{D20C6F8B-1B74-4ACF-9AB1-777DAF32185E}" srcId="{446AD109-325D-4484-8E1C-B18083368412}" destId="{89B55DA6-D43E-456A-A37A-E274303EC2DA}" srcOrd="0" destOrd="0" parTransId="{2470A966-00A2-4AB5-8F1B-01443CB6FE9B}" sibTransId="{58667B06-2442-4A51-915D-5671F2D255BB}"/>
    <dgm:cxn modelId="{C251888C-2A44-443D-AE59-2234F5FC5BAC}" type="presOf" srcId="{89B55DA6-D43E-456A-A37A-E274303EC2DA}" destId="{55D0F5B8-154E-4AB1-A2E1-4CD2E946ABB3}" srcOrd="0" destOrd="0" presId="urn:microsoft.com/office/officeart/2005/8/layout/hList7"/>
    <dgm:cxn modelId="{018FABAD-C5F9-4017-B16D-52091A6326D1}" srcId="{446AD109-325D-4484-8E1C-B18083368412}" destId="{C1535AA2-217D-410D-9272-7ACD5824B006}" srcOrd="1" destOrd="0" parTransId="{43C0379C-C9D7-4D93-B50A-D6E05F2FE990}" sibTransId="{847298D5-296D-48DE-854C-25564046EA96}"/>
    <dgm:cxn modelId="{540509C7-ABF5-428F-A71D-2874CD6FD25A}" type="presOf" srcId="{C1535AA2-217D-410D-9272-7ACD5824B006}" destId="{64309D5C-A145-40B3-9D48-F5755C4F1AA9}" srcOrd="0" destOrd="0" presId="urn:microsoft.com/office/officeart/2005/8/layout/hList7"/>
    <dgm:cxn modelId="{EB6293C9-8DC9-4DFC-8D50-743ECCC4ABA7}" type="presOf" srcId="{C1535AA2-217D-410D-9272-7ACD5824B006}" destId="{C05F9A9F-5B9D-41DF-85B3-6F6A1536EDB0}" srcOrd="1" destOrd="0" presId="urn:microsoft.com/office/officeart/2005/8/layout/hList7"/>
    <dgm:cxn modelId="{ADFF35E5-09A5-4A13-9429-787073CF9CD1}" type="presOf" srcId="{847298D5-296D-48DE-854C-25564046EA96}" destId="{A1D13EC0-4168-4FFB-B15A-2A873172E1DE}" srcOrd="0" destOrd="0" presId="urn:microsoft.com/office/officeart/2005/8/layout/hList7"/>
    <dgm:cxn modelId="{3233A8B2-5717-42AC-BC14-53939C56A156}" type="presParOf" srcId="{26DFC7A2-6BDA-4046-9916-55CEB43E2A64}" destId="{42DEA20B-B885-4C61-9E38-CBB519811FF6}" srcOrd="0" destOrd="0" presId="urn:microsoft.com/office/officeart/2005/8/layout/hList7"/>
    <dgm:cxn modelId="{A0DBB7E2-E776-42CB-9CE1-2867D0451E3C}" type="presParOf" srcId="{26DFC7A2-6BDA-4046-9916-55CEB43E2A64}" destId="{910AC077-3D09-49F2-90E7-9D9F37EFEB19}" srcOrd="1" destOrd="0" presId="urn:microsoft.com/office/officeart/2005/8/layout/hList7"/>
    <dgm:cxn modelId="{D04FB2DE-424D-4696-BEF2-0B2B725394AD}" type="presParOf" srcId="{910AC077-3D09-49F2-90E7-9D9F37EFEB19}" destId="{374A2491-E8AF-4137-B01D-83E45434E35A}" srcOrd="0" destOrd="0" presId="urn:microsoft.com/office/officeart/2005/8/layout/hList7"/>
    <dgm:cxn modelId="{0C0403C8-221A-40BB-900C-59B957EF0E94}" type="presParOf" srcId="{374A2491-E8AF-4137-B01D-83E45434E35A}" destId="{55D0F5B8-154E-4AB1-A2E1-4CD2E946ABB3}" srcOrd="0" destOrd="0" presId="urn:microsoft.com/office/officeart/2005/8/layout/hList7"/>
    <dgm:cxn modelId="{B92FD82D-D4C4-418A-AE83-FFB1E838EA64}" type="presParOf" srcId="{374A2491-E8AF-4137-B01D-83E45434E35A}" destId="{24C732E7-B796-42DE-9280-B826F4007D7E}" srcOrd="1" destOrd="0" presId="urn:microsoft.com/office/officeart/2005/8/layout/hList7"/>
    <dgm:cxn modelId="{754B9C99-048F-4B04-A135-30694C789DFE}" type="presParOf" srcId="{374A2491-E8AF-4137-B01D-83E45434E35A}" destId="{4F9ADD6D-6CCE-432C-84BC-CBAAFB824F1E}" srcOrd="2" destOrd="0" presId="urn:microsoft.com/office/officeart/2005/8/layout/hList7"/>
    <dgm:cxn modelId="{B45AB28F-85D9-4387-BB3A-D54A09D809EB}" type="presParOf" srcId="{374A2491-E8AF-4137-B01D-83E45434E35A}" destId="{B260DACC-7CD3-4CB7-9108-0D6EB2040737}" srcOrd="3" destOrd="0" presId="urn:microsoft.com/office/officeart/2005/8/layout/hList7"/>
    <dgm:cxn modelId="{416659C3-3374-4B78-A764-538D2C7E45E5}" type="presParOf" srcId="{910AC077-3D09-49F2-90E7-9D9F37EFEB19}" destId="{7D7E8717-63FE-4E68-8835-1F8B16121230}" srcOrd="1" destOrd="0" presId="urn:microsoft.com/office/officeart/2005/8/layout/hList7"/>
    <dgm:cxn modelId="{2DBFB4C6-3BB6-4D44-A9DE-F15E3C0F43AD}" type="presParOf" srcId="{910AC077-3D09-49F2-90E7-9D9F37EFEB19}" destId="{9F5B13F4-7AB9-49AE-B44F-B72AD2186208}" srcOrd="2" destOrd="0" presId="urn:microsoft.com/office/officeart/2005/8/layout/hList7"/>
    <dgm:cxn modelId="{F746BFC3-F7E7-41B5-B2FE-5F527078B94B}" type="presParOf" srcId="{9F5B13F4-7AB9-49AE-B44F-B72AD2186208}" destId="{64309D5C-A145-40B3-9D48-F5755C4F1AA9}" srcOrd="0" destOrd="0" presId="urn:microsoft.com/office/officeart/2005/8/layout/hList7"/>
    <dgm:cxn modelId="{151CDCB3-8C59-4F4E-8C2A-B9617C031A47}" type="presParOf" srcId="{9F5B13F4-7AB9-49AE-B44F-B72AD2186208}" destId="{C05F9A9F-5B9D-41DF-85B3-6F6A1536EDB0}" srcOrd="1" destOrd="0" presId="urn:microsoft.com/office/officeart/2005/8/layout/hList7"/>
    <dgm:cxn modelId="{F36B85B8-D82E-4E13-AC9F-1EB767A2DEDA}" type="presParOf" srcId="{9F5B13F4-7AB9-49AE-B44F-B72AD2186208}" destId="{75A440EF-2C99-4A91-BA9F-3E7486DDA8D5}" srcOrd="2" destOrd="0" presId="urn:microsoft.com/office/officeart/2005/8/layout/hList7"/>
    <dgm:cxn modelId="{9E161C45-EEF5-4E2F-A82A-810259346877}" type="presParOf" srcId="{9F5B13F4-7AB9-49AE-B44F-B72AD2186208}" destId="{F562FEA6-B59F-4972-92A3-B18B2E3DD3D4}" srcOrd="3" destOrd="0" presId="urn:microsoft.com/office/officeart/2005/8/layout/hList7"/>
    <dgm:cxn modelId="{63664BA2-5B03-4F9B-BE1C-412F3CF47E01}" type="presParOf" srcId="{910AC077-3D09-49F2-90E7-9D9F37EFEB19}" destId="{A1D13EC0-4168-4FFB-B15A-2A873172E1DE}" srcOrd="3" destOrd="0" presId="urn:microsoft.com/office/officeart/2005/8/layout/hList7"/>
    <dgm:cxn modelId="{C1AA3892-0D3F-4BE7-BFB7-FEF74336DF41}" type="presParOf" srcId="{910AC077-3D09-49F2-90E7-9D9F37EFEB19}" destId="{7FED5DE8-430E-40F4-ACFA-9C70E0BE07D5}" srcOrd="4" destOrd="0" presId="urn:microsoft.com/office/officeart/2005/8/layout/hList7"/>
    <dgm:cxn modelId="{1A9A7FBE-2BD1-4786-A972-EAC73530381D}" type="presParOf" srcId="{7FED5DE8-430E-40F4-ACFA-9C70E0BE07D5}" destId="{8D7BE5AF-A942-4BA6-A2AE-F6556EE09C2E}" srcOrd="0" destOrd="0" presId="urn:microsoft.com/office/officeart/2005/8/layout/hList7"/>
    <dgm:cxn modelId="{D27D3B65-70EE-4767-B946-1DA08F059416}" type="presParOf" srcId="{7FED5DE8-430E-40F4-ACFA-9C70E0BE07D5}" destId="{EA170AE7-D0AD-4E24-8CA1-869AF5D583AC}" srcOrd="1" destOrd="0" presId="urn:microsoft.com/office/officeart/2005/8/layout/hList7"/>
    <dgm:cxn modelId="{F14DE51C-DD25-4D63-BD14-B6F0875218E2}" type="presParOf" srcId="{7FED5DE8-430E-40F4-ACFA-9C70E0BE07D5}" destId="{94404590-CC5F-4B83-8183-809917D40EB8}" srcOrd="2" destOrd="0" presId="urn:microsoft.com/office/officeart/2005/8/layout/hList7"/>
    <dgm:cxn modelId="{A95864C7-1DD0-418C-BFDB-A29A54D533DB}" type="presParOf" srcId="{7FED5DE8-430E-40F4-ACFA-9C70E0BE07D5}" destId="{637DEE25-E2EB-4506-846D-ADBD401FB5C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D84203-F908-441B-8B3C-5B24EC8AD47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1BA57E-076B-4537-8E17-CEF7FBD072EE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/>
            <a:t>Static Pages </a:t>
          </a:r>
        </a:p>
      </dgm:t>
    </dgm:pt>
    <dgm:pt modelId="{3527AC7D-20B2-4A4E-A479-CDFD5EF10727}" type="parTrans" cxnId="{C270B17C-0A8B-4CCE-8B1F-76C20834295A}">
      <dgm:prSet/>
      <dgm:spPr/>
      <dgm:t>
        <a:bodyPr/>
        <a:lstStyle/>
        <a:p>
          <a:endParaRPr lang="en-US"/>
        </a:p>
      </dgm:t>
    </dgm:pt>
    <dgm:pt modelId="{4E392AB5-F7D9-4F76-A4B6-B958FAE2A453}" type="sibTrans" cxnId="{C270B17C-0A8B-4CCE-8B1F-76C20834295A}">
      <dgm:prSet/>
      <dgm:spPr/>
      <dgm:t>
        <a:bodyPr/>
        <a:lstStyle/>
        <a:p>
          <a:endParaRPr lang="en-US"/>
        </a:p>
      </dgm:t>
    </dgm:pt>
    <dgm:pt modelId="{FFA04EEE-221C-4A7D-8D15-608066EE7FEC}">
      <dgm:prSet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Navigation</a:t>
          </a:r>
        </a:p>
      </dgm:t>
    </dgm:pt>
    <dgm:pt modelId="{26089484-278D-459D-AD55-38E2587EFAA1}" type="parTrans" cxnId="{1773A3F6-4AEA-4512-9F77-183A253D176E}">
      <dgm:prSet/>
      <dgm:spPr/>
      <dgm:t>
        <a:bodyPr/>
        <a:lstStyle/>
        <a:p>
          <a:endParaRPr lang="en-US"/>
        </a:p>
      </dgm:t>
    </dgm:pt>
    <dgm:pt modelId="{004B37C0-7379-4FC1-93B1-BF6007A5BA2A}" type="sibTrans" cxnId="{1773A3F6-4AEA-4512-9F77-183A253D176E}">
      <dgm:prSet/>
      <dgm:spPr/>
      <dgm:t>
        <a:bodyPr/>
        <a:lstStyle/>
        <a:p>
          <a:endParaRPr lang="en-US"/>
        </a:p>
      </dgm:t>
    </dgm:pt>
    <dgm:pt modelId="{EC7BB2E1-E968-475B-A24E-51F03344A4AA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Event Registration Process</a:t>
          </a:r>
        </a:p>
      </dgm:t>
    </dgm:pt>
    <dgm:pt modelId="{BA9EC8D4-1E0F-4BF3-8AA6-274607220EB3}" type="parTrans" cxnId="{5BF2DA29-0AE8-4343-9C71-D30CD1264A78}">
      <dgm:prSet/>
      <dgm:spPr/>
      <dgm:t>
        <a:bodyPr/>
        <a:lstStyle/>
        <a:p>
          <a:endParaRPr lang="en-US"/>
        </a:p>
      </dgm:t>
    </dgm:pt>
    <dgm:pt modelId="{ABE02DB8-FA29-48AF-AFD3-7A3D9619E8FD}" type="sibTrans" cxnId="{5BF2DA29-0AE8-4343-9C71-D30CD1264A78}">
      <dgm:prSet/>
      <dgm:spPr/>
      <dgm:t>
        <a:bodyPr/>
        <a:lstStyle/>
        <a:p>
          <a:endParaRPr lang="en-US"/>
        </a:p>
      </dgm:t>
    </dgm:pt>
    <dgm:pt modelId="{42ACC22E-7F9E-4123-8659-04F48FBDFAD4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/>
            <a:t>Donation Process</a:t>
          </a:r>
        </a:p>
      </dgm:t>
    </dgm:pt>
    <dgm:pt modelId="{F8BFB65C-3A68-4A9C-A07B-DD509111CFFE}" type="parTrans" cxnId="{08858AEC-AB61-4D20-89F0-59C04FD65E10}">
      <dgm:prSet/>
      <dgm:spPr/>
      <dgm:t>
        <a:bodyPr/>
        <a:lstStyle/>
        <a:p>
          <a:endParaRPr lang="en-US"/>
        </a:p>
      </dgm:t>
    </dgm:pt>
    <dgm:pt modelId="{0CC43165-67D5-475C-B566-4BA77EA9DDB4}" type="sibTrans" cxnId="{08858AEC-AB61-4D20-89F0-59C04FD65E10}">
      <dgm:prSet/>
      <dgm:spPr/>
      <dgm:t>
        <a:bodyPr/>
        <a:lstStyle/>
        <a:p>
          <a:endParaRPr lang="en-US"/>
        </a:p>
      </dgm:t>
    </dgm:pt>
    <dgm:pt modelId="{1E0AE389-53CC-46F6-9A4E-3C245672E85D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Login/Logout</a:t>
          </a:r>
        </a:p>
      </dgm:t>
    </dgm:pt>
    <dgm:pt modelId="{87168677-ABD7-43AA-8CE3-2B87C54DC4D0}" type="parTrans" cxnId="{ED64A87C-D640-407E-88D0-A823162B7FED}">
      <dgm:prSet/>
      <dgm:spPr/>
      <dgm:t>
        <a:bodyPr/>
        <a:lstStyle/>
        <a:p>
          <a:endParaRPr lang="en-US"/>
        </a:p>
      </dgm:t>
    </dgm:pt>
    <dgm:pt modelId="{86BCDD58-781F-4AFA-AA24-CC9E5FCA6BE6}" type="sibTrans" cxnId="{ED64A87C-D640-407E-88D0-A823162B7FED}">
      <dgm:prSet/>
      <dgm:spPr/>
      <dgm:t>
        <a:bodyPr/>
        <a:lstStyle/>
        <a:p>
          <a:endParaRPr lang="en-US"/>
        </a:p>
      </dgm:t>
    </dgm:pt>
    <dgm:pt modelId="{606077DA-C2D5-41BA-A70A-7B84934F512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Add News Process</a:t>
          </a:r>
        </a:p>
      </dgm:t>
    </dgm:pt>
    <dgm:pt modelId="{A9145773-A552-44C0-8DB0-E788CDBC9159}" type="parTrans" cxnId="{AB651AA2-FF7D-4B4D-9CB3-58DD33FDA3BF}">
      <dgm:prSet/>
      <dgm:spPr/>
      <dgm:t>
        <a:bodyPr/>
        <a:lstStyle/>
        <a:p>
          <a:endParaRPr lang="en-US"/>
        </a:p>
      </dgm:t>
    </dgm:pt>
    <dgm:pt modelId="{79E5B7D4-40E5-4DE4-B6CC-CD34E3DD3E50}" type="sibTrans" cxnId="{AB651AA2-FF7D-4B4D-9CB3-58DD33FDA3BF}">
      <dgm:prSet/>
      <dgm:spPr/>
      <dgm:t>
        <a:bodyPr/>
        <a:lstStyle/>
        <a:p>
          <a:endParaRPr lang="en-US"/>
        </a:p>
      </dgm:t>
    </dgm:pt>
    <dgm:pt modelId="{91E6C312-0094-4AC7-8B61-D966336B47D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Delete News Process</a:t>
          </a:r>
        </a:p>
      </dgm:t>
    </dgm:pt>
    <dgm:pt modelId="{34F1B5EF-F298-41B6-93B2-40EC192EE8D3}" type="parTrans" cxnId="{3E324C35-E55F-4722-A863-DD148DAC221D}">
      <dgm:prSet/>
      <dgm:spPr/>
      <dgm:t>
        <a:bodyPr/>
        <a:lstStyle/>
        <a:p>
          <a:endParaRPr lang="en-US"/>
        </a:p>
      </dgm:t>
    </dgm:pt>
    <dgm:pt modelId="{D4A1CF99-5A4D-4E96-91B0-CDDAC57B1120}" type="sibTrans" cxnId="{3E324C35-E55F-4722-A863-DD148DAC221D}">
      <dgm:prSet/>
      <dgm:spPr/>
      <dgm:t>
        <a:bodyPr/>
        <a:lstStyle/>
        <a:p>
          <a:endParaRPr lang="en-US"/>
        </a:p>
      </dgm:t>
    </dgm:pt>
    <dgm:pt modelId="{B7694476-7F5D-4158-AF7A-17FA5324A662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Add Upcoming- Event Process</a:t>
          </a:r>
        </a:p>
      </dgm:t>
    </dgm:pt>
    <dgm:pt modelId="{7498E66F-7A3F-4120-8389-AA11696660AA}" type="parTrans" cxnId="{5AD94272-8A0C-44BF-B96B-213ED6BC4867}">
      <dgm:prSet/>
      <dgm:spPr/>
      <dgm:t>
        <a:bodyPr/>
        <a:lstStyle/>
        <a:p>
          <a:endParaRPr lang="en-US"/>
        </a:p>
      </dgm:t>
    </dgm:pt>
    <dgm:pt modelId="{0111C2CE-5E87-4CA0-8428-04FD33C80C44}" type="sibTrans" cxnId="{5AD94272-8A0C-44BF-B96B-213ED6BC4867}">
      <dgm:prSet/>
      <dgm:spPr/>
      <dgm:t>
        <a:bodyPr/>
        <a:lstStyle/>
        <a:p>
          <a:endParaRPr lang="en-US"/>
        </a:p>
      </dgm:t>
    </dgm:pt>
    <dgm:pt modelId="{15D1D4FB-BBB3-4449-A115-F437B3A8E35C}">
      <dgm:prSet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/>
            <a:t>Delete Upcoming-Event Process</a:t>
          </a:r>
        </a:p>
      </dgm:t>
    </dgm:pt>
    <dgm:pt modelId="{32781A05-A851-4E90-837D-14CD9D142FB3}" type="parTrans" cxnId="{2E6C426F-EA3D-495F-9AEE-6B97872DD826}">
      <dgm:prSet/>
      <dgm:spPr/>
      <dgm:t>
        <a:bodyPr/>
        <a:lstStyle/>
        <a:p>
          <a:endParaRPr lang="en-US"/>
        </a:p>
      </dgm:t>
    </dgm:pt>
    <dgm:pt modelId="{B4154FF3-1761-4609-8C0D-79277C536BF4}" type="sibTrans" cxnId="{2E6C426F-EA3D-495F-9AEE-6B97872DD826}">
      <dgm:prSet/>
      <dgm:spPr/>
      <dgm:t>
        <a:bodyPr/>
        <a:lstStyle/>
        <a:p>
          <a:endParaRPr lang="en-US"/>
        </a:p>
      </dgm:t>
    </dgm:pt>
    <dgm:pt modelId="{23616798-B9FE-4FE5-943C-72D30563FA89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Add Previous-Event Process</a:t>
          </a:r>
        </a:p>
      </dgm:t>
    </dgm:pt>
    <dgm:pt modelId="{4D0A0EA7-0939-46CF-86BB-38F96181ADA3}" type="parTrans" cxnId="{9E4D4ACD-C2B3-496A-B8A4-FE5B744ED21E}">
      <dgm:prSet/>
      <dgm:spPr/>
      <dgm:t>
        <a:bodyPr/>
        <a:lstStyle/>
        <a:p>
          <a:endParaRPr lang="en-US"/>
        </a:p>
      </dgm:t>
    </dgm:pt>
    <dgm:pt modelId="{F895D1ED-D982-4F16-B95D-73F7175967A8}" type="sibTrans" cxnId="{9E4D4ACD-C2B3-496A-B8A4-FE5B744ED21E}">
      <dgm:prSet/>
      <dgm:spPr/>
      <dgm:t>
        <a:bodyPr/>
        <a:lstStyle/>
        <a:p>
          <a:endParaRPr lang="en-US"/>
        </a:p>
      </dgm:t>
    </dgm:pt>
    <dgm:pt modelId="{7AFC90E7-EAA9-46E7-9811-B0197F3B432D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Delete Previous-Event Process</a:t>
          </a:r>
        </a:p>
      </dgm:t>
    </dgm:pt>
    <dgm:pt modelId="{06348170-B701-445A-AEAB-E0F2B67A9FF6}" type="parTrans" cxnId="{54FB246F-DBD0-41B1-A2DB-15D1ECF5B022}">
      <dgm:prSet/>
      <dgm:spPr/>
      <dgm:t>
        <a:bodyPr/>
        <a:lstStyle/>
        <a:p>
          <a:endParaRPr lang="en-US"/>
        </a:p>
      </dgm:t>
    </dgm:pt>
    <dgm:pt modelId="{E709ECE1-1A40-4A96-8368-F334AEAF1C7A}" type="sibTrans" cxnId="{54FB246F-DBD0-41B1-A2DB-15D1ECF5B022}">
      <dgm:prSet/>
      <dgm:spPr/>
      <dgm:t>
        <a:bodyPr/>
        <a:lstStyle/>
        <a:p>
          <a:endParaRPr lang="en-US"/>
        </a:p>
      </dgm:t>
    </dgm:pt>
    <dgm:pt modelId="{B09D01D5-E489-475B-8A5B-334DDE6EE6C3}">
      <dgm:prSet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Change Homepage</a:t>
          </a:r>
        </a:p>
      </dgm:t>
    </dgm:pt>
    <dgm:pt modelId="{12285738-F409-45FE-A907-A5E8A3F80118}" type="parTrans" cxnId="{59F41A00-F148-40C1-83B6-2943D80C52F5}">
      <dgm:prSet/>
      <dgm:spPr/>
      <dgm:t>
        <a:bodyPr/>
        <a:lstStyle/>
        <a:p>
          <a:endParaRPr lang="en-US"/>
        </a:p>
      </dgm:t>
    </dgm:pt>
    <dgm:pt modelId="{4A930900-384A-4303-896A-935278615191}" type="sibTrans" cxnId="{59F41A00-F148-40C1-83B6-2943D80C52F5}">
      <dgm:prSet/>
      <dgm:spPr/>
      <dgm:t>
        <a:bodyPr/>
        <a:lstStyle/>
        <a:p>
          <a:endParaRPr lang="en-US"/>
        </a:p>
      </dgm:t>
    </dgm:pt>
    <dgm:pt modelId="{097259D7-0167-4056-AFF9-4C94BD40B5E6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/>
            <a:t>Change History</a:t>
          </a:r>
        </a:p>
      </dgm:t>
    </dgm:pt>
    <dgm:pt modelId="{85F505F9-AB5E-450A-B598-EF83163E6F4C}" type="parTrans" cxnId="{36D52410-93D4-40C4-B7CF-8D016A7DC4C8}">
      <dgm:prSet/>
      <dgm:spPr/>
      <dgm:t>
        <a:bodyPr/>
        <a:lstStyle/>
        <a:p>
          <a:endParaRPr lang="en-US"/>
        </a:p>
      </dgm:t>
    </dgm:pt>
    <dgm:pt modelId="{61CCF11F-7A00-4204-9C91-A45DD37D791B}" type="sibTrans" cxnId="{36D52410-93D4-40C4-B7CF-8D016A7DC4C8}">
      <dgm:prSet/>
      <dgm:spPr/>
      <dgm:t>
        <a:bodyPr/>
        <a:lstStyle/>
        <a:p>
          <a:endParaRPr lang="en-US"/>
        </a:p>
      </dgm:t>
    </dgm:pt>
    <dgm:pt modelId="{6A09DB6F-1996-4612-B276-B5327D532A7C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Change Contact Us</a:t>
          </a:r>
        </a:p>
      </dgm:t>
    </dgm:pt>
    <dgm:pt modelId="{BD9C9AE6-AFA4-474D-8EEF-372BD5EF48C0}" type="parTrans" cxnId="{E3169B4C-943E-41FA-882E-5CCD0D0AAD5E}">
      <dgm:prSet/>
      <dgm:spPr/>
      <dgm:t>
        <a:bodyPr/>
        <a:lstStyle/>
        <a:p>
          <a:endParaRPr lang="en-US"/>
        </a:p>
      </dgm:t>
    </dgm:pt>
    <dgm:pt modelId="{270A8C33-452E-4A85-8131-DEAD58B032A2}" type="sibTrans" cxnId="{E3169B4C-943E-41FA-882E-5CCD0D0AAD5E}">
      <dgm:prSet/>
      <dgm:spPr/>
      <dgm:t>
        <a:bodyPr/>
        <a:lstStyle/>
        <a:p>
          <a:endParaRPr lang="en-US"/>
        </a:p>
      </dgm:t>
    </dgm:pt>
    <dgm:pt modelId="{F5A8458A-CA21-4942-88B1-1786067868ED}">
      <dgm:prSet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/>
            <a:t>Change FAQs</a:t>
          </a:r>
        </a:p>
      </dgm:t>
    </dgm:pt>
    <dgm:pt modelId="{A549219D-0D6A-4E4F-BA2A-B502FAACD554}" type="parTrans" cxnId="{0DB784BB-8007-4259-8E70-36F5F46CDFBD}">
      <dgm:prSet/>
      <dgm:spPr/>
      <dgm:t>
        <a:bodyPr/>
        <a:lstStyle/>
        <a:p>
          <a:endParaRPr lang="en-US"/>
        </a:p>
      </dgm:t>
    </dgm:pt>
    <dgm:pt modelId="{3012C0AF-B351-4AAA-936E-BBFC2B1526C8}" type="sibTrans" cxnId="{0DB784BB-8007-4259-8E70-36F5F46CDFBD}">
      <dgm:prSet/>
      <dgm:spPr/>
      <dgm:t>
        <a:bodyPr/>
        <a:lstStyle/>
        <a:p>
          <a:endParaRPr lang="en-US"/>
        </a:p>
      </dgm:t>
    </dgm:pt>
    <dgm:pt modelId="{9EA0FA8E-A9F8-4B9C-817C-8713361DA80A}" type="pres">
      <dgm:prSet presAssocID="{FCD84203-F908-441B-8B3C-5B24EC8AD47A}" presName="diagram" presStyleCnt="0">
        <dgm:presLayoutVars>
          <dgm:dir/>
          <dgm:resizeHandles val="exact"/>
        </dgm:presLayoutVars>
      </dgm:prSet>
      <dgm:spPr/>
    </dgm:pt>
    <dgm:pt modelId="{63BD2C0C-1F4C-4344-957E-73471AA26DFF}" type="pres">
      <dgm:prSet presAssocID="{B31BA57E-076B-4537-8E17-CEF7FBD072EE}" presName="node" presStyleLbl="node1" presStyleIdx="0" presStyleCnt="15">
        <dgm:presLayoutVars>
          <dgm:bulletEnabled val="1"/>
        </dgm:presLayoutVars>
      </dgm:prSet>
      <dgm:spPr/>
    </dgm:pt>
    <dgm:pt modelId="{BB183160-6617-4FB1-8D11-9ADE469D2975}" type="pres">
      <dgm:prSet presAssocID="{4E392AB5-F7D9-4F76-A4B6-B958FAE2A453}" presName="sibTrans" presStyleCnt="0"/>
      <dgm:spPr/>
    </dgm:pt>
    <dgm:pt modelId="{5335179F-FD9F-4135-901D-5778DFD4F54E}" type="pres">
      <dgm:prSet presAssocID="{FFA04EEE-221C-4A7D-8D15-608066EE7FEC}" presName="node" presStyleLbl="node1" presStyleIdx="1" presStyleCnt="15">
        <dgm:presLayoutVars>
          <dgm:bulletEnabled val="1"/>
        </dgm:presLayoutVars>
      </dgm:prSet>
      <dgm:spPr/>
    </dgm:pt>
    <dgm:pt modelId="{A4A6C772-5C8E-428B-B03F-B6A1EF18649B}" type="pres">
      <dgm:prSet presAssocID="{004B37C0-7379-4FC1-93B1-BF6007A5BA2A}" presName="sibTrans" presStyleCnt="0"/>
      <dgm:spPr/>
    </dgm:pt>
    <dgm:pt modelId="{7DF49FD7-AC1C-4254-B84A-E98DF9F7E194}" type="pres">
      <dgm:prSet presAssocID="{EC7BB2E1-E968-475B-A24E-51F03344A4AA}" presName="node" presStyleLbl="node1" presStyleIdx="2" presStyleCnt="15">
        <dgm:presLayoutVars>
          <dgm:bulletEnabled val="1"/>
        </dgm:presLayoutVars>
      </dgm:prSet>
      <dgm:spPr/>
    </dgm:pt>
    <dgm:pt modelId="{E43634A3-9051-411E-ACA9-3C7C82C7A4A2}" type="pres">
      <dgm:prSet presAssocID="{ABE02DB8-FA29-48AF-AFD3-7A3D9619E8FD}" presName="sibTrans" presStyleCnt="0"/>
      <dgm:spPr/>
    </dgm:pt>
    <dgm:pt modelId="{53014C68-7E04-46D8-95ED-C1F57A1830FB}" type="pres">
      <dgm:prSet presAssocID="{42ACC22E-7F9E-4123-8659-04F48FBDFAD4}" presName="node" presStyleLbl="node1" presStyleIdx="3" presStyleCnt="15">
        <dgm:presLayoutVars>
          <dgm:bulletEnabled val="1"/>
        </dgm:presLayoutVars>
      </dgm:prSet>
      <dgm:spPr/>
    </dgm:pt>
    <dgm:pt modelId="{5EA892ED-1479-4F02-BAB8-A407215403D5}" type="pres">
      <dgm:prSet presAssocID="{0CC43165-67D5-475C-B566-4BA77EA9DDB4}" presName="sibTrans" presStyleCnt="0"/>
      <dgm:spPr/>
    </dgm:pt>
    <dgm:pt modelId="{A855B48E-7239-407B-882B-90B28754BD6D}" type="pres">
      <dgm:prSet presAssocID="{1E0AE389-53CC-46F6-9A4E-3C245672E85D}" presName="node" presStyleLbl="node1" presStyleIdx="4" presStyleCnt="15">
        <dgm:presLayoutVars>
          <dgm:bulletEnabled val="1"/>
        </dgm:presLayoutVars>
      </dgm:prSet>
      <dgm:spPr/>
    </dgm:pt>
    <dgm:pt modelId="{AE8139F2-D961-4A12-9B69-81DA01A52C20}" type="pres">
      <dgm:prSet presAssocID="{86BCDD58-781F-4AFA-AA24-CC9E5FCA6BE6}" presName="sibTrans" presStyleCnt="0"/>
      <dgm:spPr/>
    </dgm:pt>
    <dgm:pt modelId="{1B4C7B9D-BEB1-422F-BE82-66298EDD5E03}" type="pres">
      <dgm:prSet presAssocID="{606077DA-C2D5-41BA-A70A-7B84934F5127}" presName="node" presStyleLbl="node1" presStyleIdx="5" presStyleCnt="15">
        <dgm:presLayoutVars>
          <dgm:bulletEnabled val="1"/>
        </dgm:presLayoutVars>
      </dgm:prSet>
      <dgm:spPr/>
    </dgm:pt>
    <dgm:pt modelId="{3229D141-C6E4-41A4-9339-DA975152FB2D}" type="pres">
      <dgm:prSet presAssocID="{79E5B7D4-40E5-4DE4-B6CC-CD34E3DD3E50}" presName="sibTrans" presStyleCnt="0"/>
      <dgm:spPr/>
    </dgm:pt>
    <dgm:pt modelId="{9548B742-A792-4B72-A251-FDF565D15C1D}" type="pres">
      <dgm:prSet presAssocID="{91E6C312-0094-4AC7-8B61-D966336B47DE}" presName="node" presStyleLbl="node1" presStyleIdx="6" presStyleCnt="15">
        <dgm:presLayoutVars>
          <dgm:bulletEnabled val="1"/>
        </dgm:presLayoutVars>
      </dgm:prSet>
      <dgm:spPr/>
    </dgm:pt>
    <dgm:pt modelId="{88C8EB2C-238C-410F-B39E-5C45F9C9959A}" type="pres">
      <dgm:prSet presAssocID="{D4A1CF99-5A4D-4E96-91B0-CDDAC57B1120}" presName="sibTrans" presStyleCnt="0"/>
      <dgm:spPr/>
    </dgm:pt>
    <dgm:pt modelId="{14820247-62E1-499C-BB18-351C988FCE89}" type="pres">
      <dgm:prSet presAssocID="{B7694476-7F5D-4158-AF7A-17FA5324A662}" presName="node" presStyleLbl="node1" presStyleIdx="7" presStyleCnt="15">
        <dgm:presLayoutVars>
          <dgm:bulletEnabled val="1"/>
        </dgm:presLayoutVars>
      </dgm:prSet>
      <dgm:spPr/>
    </dgm:pt>
    <dgm:pt modelId="{7D3C2747-E6C7-43C5-B056-D7D44F18455B}" type="pres">
      <dgm:prSet presAssocID="{0111C2CE-5E87-4CA0-8428-04FD33C80C44}" presName="sibTrans" presStyleCnt="0"/>
      <dgm:spPr/>
    </dgm:pt>
    <dgm:pt modelId="{31829439-C2B4-4ECF-A801-38DD93F15FB9}" type="pres">
      <dgm:prSet presAssocID="{15D1D4FB-BBB3-4449-A115-F437B3A8E35C}" presName="node" presStyleLbl="node1" presStyleIdx="8" presStyleCnt="15">
        <dgm:presLayoutVars>
          <dgm:bulletEnabled val="1"/>
        </dgm:presLayoutVars>
      </dgm:prSet>
      <dgm:spPr/>
    </dgm:pt>
    <dgm:pt modelId="{CF8707C0-C464-4D7B-B0F2-3E0FBBA7545F}" type="pres">
      <dgm:prSet presAssocID="{B4154FF3-1761-4609-8C0D-79277C536BF4}" presName="sibTrans" presStyleCnt="0"/>
      <dgm:spPr/>
    </dgm:pt>
    <dgm:pt modelId="{4FEF3CAF-5F90-4314-BEEF-5DFBA125E1FF}" type="pres">
      <dgm:prSet presAssocID="{23616798-B9FE-4FE5-943C-72D30563FA89}" presName="node" presStyleLbl="node1" presStyleIdx="9" presStyleCnt="15">
        <dgm:presLayoutVars>
          <dgm:bulletEnabled val="1"/>
        </dgm:presLayoutVars>
      </dgm:prSet>
      <dgm:spPr/>
    </dgm:pt>
    <dgm:pt modelId="{2C356623-A24C-453F-B98E-45A34C9BA4C0}" type="pres">
      <dgm:prSet presAssocID="{F895D1ED-D982-4F16-B95D-73F7175967A8}" presName="sibTrans" presStyleCnt="0"/>
      <dgm:spPr/>
    </dgm:pt>
    <dgm:pt modelId="{D7B47AF4-21AA-49AA-8EC3-74719CD75EE7}" type="pres">
      <dgm:prSet presAssocID="{7AFC90E7-EAA9-46E7-9811-B0197F3B432D}" presName="node" presStyleLbl="node1" presStyleIdx="10" presStyleCnt="15">
        <dgm:presLayoutVars>
          <dgm:bulletEnabled val="1"/>
        </dgm:presLayoutVars>
      </dgm:prSet>
      <dgm:spPr/>
    </dgm:pt>
    <dgm:pt modelId="{3E8B6C74-F5A6-47DF-88FC-64F9EE6C502E}" type="pres">
      <dgm:prSet presAssocID="{E709ECE1-1A40-4A96-8368-F334AEAF1C7A}" presName="sibTrans" presStyleCnt="0"/>
      <dgm:spPr/>
    </dgm:pt>
    <dgm:pt modelId="{5FFFCFCE-9890-41D7-A99A-5150F675340E}" type="pres">
      <dgm:prSet presAssocID="{B09D01D5-E489-475B-8A5B-334DDE6EE6C3}" presName="node" presStyleLbl="node1" presStyleIdx="11" presStyleCnt="15">
        <dgm:presLayoutVars>
          <dgm:bulletEnabled val="1"/>
        </dgm:presLayoutVars>
      </dgm:prSet>
      <dgm:spPr/>
    </dgm:pt>
    <dgm:pt modelId="{B81ABF33-6EE0-49D8-A88B-DD3F0035E939}" type="pres">
      <dgm:prSet presAssocID="{4A930900-384A-4303-896A-935278615191}" presName="sibTrans" presStyleCnt="0"/>
      <dgm:spPr/>
    </dgm:pt>
    <dgm:pt modelId="{3B1EFD4F-0399-48D0-A79D-CA8D3EF2249A}" type="pres">
      <dgm:prSet presAssocID="{097259D7-0167-4056-AFF9-4C94BD40B5E6}" presName="node" presStyleLbl="node1" presStyleIdx="12" presStyleCnt="15">
        <dgm:presLayoutVars>
          <dgm:bulletEnabled val="1"/>
        </dgm:presLayoutVars>
      </dgm:prSet>
      <dgm:spPr/>
    </dgm:pt>
    <dgm:pt modelId="{14F509BF-514B-43D1-A862-52C3AEE18AB6}" type="pres">
      <dgm:prSet presAssocID="{61CCF11F-7A00-4204-9C91-A45DD37D791B}" presName="sibTrans" presStyleCnt="0"/>
      <dgm:spPr/>
    </dgm:pt>
    <dgm:pt modelId="{742EEE80-59EA-4874-B4CB-C36C25930BEB}" type="pres">
      <dgm:prSet presAssocID="{6A09DB6F-1996-4612-B276-B5327D532A7C}" presName="node" presStyleLbl="node1" presStyleIdx="13" presStyleCnt="15">
        <dgm:presLayoutVars>
          <dgm:bulletEnabled val="1"/>
        </dgm:presLayoutVars>
      </dgm:prSet>
      <dgm:spPr/>
    </dgm:pt>
    <dgm:pt modelId="{197612F0-4390-4F78-A898-F15D01A7F4FA}" type="pres">
      <dgm:prSet presAssocID="{270A8C33-452E-4A85-8131-DEAD58B032A2}" presName="sibTrans" presStyleCnt="0"/>
      <dgm:spPr/>
    </dgm:pt>
    <dgm:pt modelId="{752A8135-596C-42C7-9F3D-6FF485682982}" type="pres">
      <dgm:prSet presAssocID="{F5A8458A-CA21-4942-88B1-1786067868ED}" presName="node" presStyleLbl="node1" presStyleIdx="14" presStyleCnt="15">
        <dgm:presLayoutVars>
          <dgm:bulletEnabled val="1"/>
        </dgm:presLayoutVars>
      </dgm:prSet>
      <dgm:spPr/>
    </dgm:pt>
  </dgm:ptLst>
  <dgm:cxnLst>
    <dgm:cxn modelId="{59F41A00-F148-40C1-83B6-2943D80C52F5}" srcId="{FCD84203-F908-441B-8B3C-5B24EC8AD47A}" destId="{B09D01D5-E489-475B-8A5B-334DDE6EE6C3}" srcOrd="11" destOrd="0" parTransId="{12285738-F409-45FE-A907-A5E8A3F80118}" sibTransId="{4A930900-384A-4303-896A-935278615191}"/>
    <dgm:cxn modelId="{F6610608-5F53-4749-8F8F-59B8B077A00D}" type="presOf" srcId="{097259D7-0167-4056-AFF9-4C94BD40B5E6}" destId="{3B1EFD4F-0399-48D0-A79D-CA8D3EF2249A}" srcOrd="0" destOrd="0" presId="urn:microsoft.com/office/officeart/2005/8/layout/default"/>
    <dgm:cxn modelId="{36D52410-93D4-40C4-B7CF-8D016A7DC4C8}" srcId="{FCD84203-F908-441B-8B3C-5B24EC8AD47A}" destId="{097259D7-0167-4056-AFF9-4C94BD40B5E6}" srcOrd="12" destOrd="0" parTransId="{85F505F9-AB5E-450A-B598-EF83163E6F4C}" sibTransId="{61CCF11F-7A00-4204-9C91-A45DD37D791B}"/>
    <dgm:cxn modelId="{0F515D21-F730-4A94-9C9B-FBADB61C1102}" type="presOf" srcId="{B31BA57E-076B-4537-8E17-CEF7FBD072EE}" destId="{63BD2C0C-1F4C-4344-957E-73471AA26DFF}" srcOrd="0" destOrd="0" presId="urn:microsoft.com/office/officeart/2005/8/layout/default"/>
    <dgm:cxn modelId="{5BF2DA29-0AE8-4343-9C71-D30CD1264A78}" srcId="{FCD84203-F908-441B-8B3C-5B24EC8AD47A}" destId="{EC7BB2E1-E968-475B-A24E-51F03344A4AA}" srcOrd="2" destOrd="0" parTransId="{BA9EC8D4-1E0F-4BF3-8AA6-274607220EB3}" sibTransId="{ABE02DB8-FA29-48AF-AFD3-7A3D9619E8FD}"/>
    <dgm:cxn modelId="{C885A32E-7826-4E08-936F-D1D0D2495DF3}" type="presOf" srcId="{F5A8458A-CA21-4942-88B1-1786067868ED}" destId="{752A8135-596C-42C7-9F3D-6FF485682982}" srcOrd="0" destOrd="0" presId="urn:microsoft.com/office/officeart/2005/8/layout/default"/>
    <dgm:cxn modelId="{3E324C35-E55F-4722-A863-DD148DAC221D}" srcId="{FCD84203-F908-441B-8B3C-5B24EC8AD47A}" destId="{91E6C312-0094-4AC7-8B61-D966336B47DE}" srcOrd="6" destOrd="0" parTransId="{34F1B5EF-F298-41B6-93B2-40EC192EE8D3}" sibTransId="{D4A1CF99-5A4D-4E96-91B0-CDDAC57B1120}"/>
    <dgm:cxn modelId="{4E1C8B3E-B6E2-4371-8286-4FB71AC95EAC}" type="presOf" srcId="{23616798-B9FE-4FE5-943C-72D30563FA89}" destId="{4FEF3CAF-5F90-4314-BEEF-5DFBA125E1FF}" srcOrd="0" destOrd="0" presId="urn:microsoft.com/office/officeart/2005/8/layout/default"/>
    <dgm:cxn modelId="{E5BF0560-5FBA-4191-8FBC-C97458C7AE78}" type="presOf" srcId="{15D1D4FB-BBB3-4449-A115-F437B3A8E35C}" destId="{31829439-C2B4-4ECF-A801-38DD93F15FB9}" srcOrd="0" destOrd="0" presId="urn:microsoft.com/office/officeart/2005/8/layout/default"/>
    <dgm:cxn modelId="{A2973263-FFA3-4DB4-BD04-8C2C5D644037}" type="presOf" srcId="{B09D01D5-E489-475B-8A5B-334DDE6EE6C3}" destId="{5FFFCFCE-9890-41D7-A99A-5150F675340E}" srcOrd="0" destOrd="0" presId="urn:microsoft.com/office/officeart/2005/8/layout/default"/>
    <dgm:cxn modelId="{8A776563-B77B-4AD2-8CA6-D72B0C410175}" type="presOf" srcId="{EC7BB2E1-E968-475B-A24E-51F03344A4AA}" destId="{7DF49FD7-AC1C-4254-B84A-E98DF9F7E194}" srcOrd="0" destOrd="0" presId="urn:microsoft.com/office/officeart/2005/8/layout/default"/>
    <dgm:cxn modelId="{4CC3E565-98FC-473B-8CC0-01B8DF574D20}" type="presOf" srcId="{1E0AE389-53CC-46F6-9A4E-3C245672E85D}" destId="{A855B48E-7239-407B-882B-90B28754BD6D}" srcOrd="0" destOrd="0" presId="urn:microsoft.com/office/officeart/2005/8/layout/default"/>
    <dgm:cxn modelId="{E3169B4C-943E-41FA-882E-5CCD0D0AAD5E}" srcId="{FCD84203-F908-441B-8B3C-5B24EC8AD47A}" destId="{6A09DB6F-1996-4612-B276-B5327D532A7C}" srcOrd="13" destOrd="0" parTransId="{BD9C9AE6-AFA4-474D-8EEF-372BD5EF48C0}" sibTransId="{270A8C33-452E-4A85-8131-DEAD58B032A2}"/>
    <dgm:cxn modelId="{54FB246F-DBD0-41B1-A2DB-15D1ECF5B022}" srcId="{FCD84203-F908-441B-8B3C-5B24EC8AD47A}" destId="{7AFC90E7-EAA9-46E7-9811-B0197F3B432D}" srcOrd="10" destOrd="0" parTransId="{06348170-B701-445A-AEAB-E0F2B67A9FF6}" sibTransId="{E709ECE1-1A40-4A96-8368-F334AEAF1C7A}"/>
    <dgm:cxn modelId="{2E6C426F-EA3D-495F-9AEE-6B97872DD826}" srcId="{FCD84203-F908-441B-8B3C-5B24EC8AD47A}" destId="{15D1D4FB-BBB3-4449-A115-F437B3A8E35C}" srcOrd="8" destOrd="0" parTransId="{32781A05-A851-4E90-837D-14CD9D142FB3}" sibTransId="{B4154FF3-1761-4609-8C0D-79277C536BF4}"/>
    <dgm:cxn modelId="{5AD94272-8A0C-44BF-B96B-213ED6BC4867}" srcId="{FCD84203-F908-441B-8B3C-5B24EC8AD47A}" destId="{B7694476-7F5D-4158-AF7A-17FA5324A662}" srcOrd="7" destOrd="0" parTransId="{7498E66F-7A3F-4120-8389-AA11696660AA}" sibTransId="{0111C2CE-5E87-4CA0-8428-04FD33C80C44}"/>
    <dgm:cxn modelId="{ED64A87C-D640-407E-88D0-A823162B7FED}" srcId="{FCD84203-F908-441B-8B3C-5B24EC8AD47A}" destId="{1E0AE389-53CC-46F6-9A4E-3C245672E85D}" srcOrd="4" destOrd="0" parTransId="{87168677-ABD7-43AA-8CE3-2B87C54DC4D0}" sibTransId="{86BCDD58-781F-4AFA-AA24-CC9E5FCA6BE6}"/>
    <dgm:cxn modelId="{C270B17C-0A8B-4CCE-8B1F-76C20834295A}" srcId="{FCD84203-F908-441B-8B3C-5B24EC8AD47A}" destId="{B31BA57E-076B-4537-8E17-CEF7FBD072EE}" srcOrd="0" destOrd="0" parTransId="{3527AC7D-20B2-4A4E-A479-CDFD5EF10727}" sibTransId="{4E392AB5-F7D9-4F76-A4B6-B958FAE2A453}"/>
    <dgm:cxn modelId="{C6F2758B-6A04-40A8-AFC6-6D4BEF6D8DAF}" type="presOf" srcId="{6A09DB6F-1996-4612-B276-B5327D532A7C}" destId="{742EEE80-59EA-4874-B4CB-C36C25930BEB}" srcOrd="0" destOrd="0" presId="urn:microsoft.com/office/officeart/2005/8/layout/default"/>
    <dgm:cxn modelId="{4F122E94-F9E6-4C56-8057-512B786ABD6E}" type="presOf" srcId="{FCD84203-F908-441B-8B3C-5B24EC8AD47A}" destId="{9EA0FA8E-A9F8-4B9C-817C-8713361DA80A}" srcOrd="0" destOrd="0" presId="urn:microsoft.com/office/officeart/2005/8/layout/default"/>
    <dgm:cxn modelId="{AB651AA2-FF7D-4B4D-9CB3-58DD33FDA3BF}" srcId="{FCD84203-F908-441B-8B3C-5B24EC8AD47A}" destId="{606077DA-C2D5-41BA-A70A-7B84934F5127}" srcOrd="5" destOrd="0" parTransId="{A9145773-A552-44C0-8DB0-E788CDBC9159}" sibTransId="{79E5B7D4-40E5-4DE4-B6CC-CD34E3DD3E50}"/>
    <dgm:cxn modelId="{B72EE3A5-F1B8-4F47-9CAA-53F9D08B5306}" type="presOf" srcId="{606077DA-C2D5-41BA-A70A-7B84934F5127}" destId="{1B4C7B9D-BEB1-422F-BE82-66298EDD5E03}" srcOrd="0" destOrd="0" presId="urn:microsoft.com/office/officeart/2005/8/layout/default"/>
    <dgm:cxn modelId="{0DB784BB-8007-4259-8E70-36F5F46CDFBD}" srcId="{FCD84203-F908-441B-8B3C-5B24EC8AD47A}" destId="{F5A8458A-CA21-4942-88B1-1786067868ED}" srcOrd="14" destOrd="0" parTransId="{A549219D-0D6A-4E4F-BA2A-B502FAACD554}" sibTransId="{3012C0AF-B351-4AAA-936E-BBFC2B1526C8}"/>
    <dgm:cxn modelId="{0FE2A9C3-8CE7-4FAB-87CD-81EB341BB48A}" type="presOf" srcId="{7AFC90E7-EAA9-46E7-9811-B0197F3B432D}" destId="{D7B47AF4-21AA-49AA-8EC3-74719CD75EE7}" srcOrd="0" destOrd="0" presId="urn:microsoft.com/office/officeart/2005/8/layout/default"/>
    <dgm:cxn modelId="{9E4D4ACD-C2B3-496A-B8A4-FE5B744ED21E}" srcId="{FCD84203-F908-441B-8B3C-5B24EC8AD47A}" destId="{23616798-B9FE-4FE5-943C-72D30563FA89}" srcOrd="9" destOrd="0" parTransId="{4D0A0EA7-0939-46CF-86BB-38F96181ADA3}" sibTransId="{F895D1ED-D982-4F16-B95D-73F7175967A8}"/>
    <dgm:cxn modelId="{2FD768E5-132A-498F-9613-9B7A5AFC465E}" type="presOf" srcId="{42ACC22E-7F9E-4123-8659-04F48FBDFAD4}" destId="{53014C68-7E04-46D8-95ED-C1F57A1830FB}" srcOrd="0" destOrd="0" presId="urn:microsoft.com/office/officeart/2005/8/layout/default"/>
    <dgm:cxn modelId="{35AF94E5-5E3B-42CC-B64A-31049CE9D740}" type="presOf" srcId="{B7694476-7F5D-4158-AF7A-17FA5324A662}" destId="{14820247-62E1-499C-BB18-351C988FCE89}" srcOrd="0" destOrd="0" presId="urn:microsoft.com/office/officeart/2005/8/layout/default"/>
    <dgm:cxn modelId="{08858AEC-AB61-4D20-89F0-59C04FD65E10}" srcId="{FCD84203-F908-441B-8B3C-5B24EC8AD47A}" destId="{42ACC22E-7F9E-4123-8659-04F48FBDFAD4}" srcOrd="3" destOrd="0" parTransId="{F8BFB65C-3A68-4A9C-A07B-DD509111CFFE}" sibTransId="{0CC43165-67D5-475C-B566-4BA77EA9DDB4}"/>
    <dgm:cxn modelId="{61E312F0-F71F-44F2-B181-2481C489D833}" type="presOf" srcId="{91E6C312-0094-4AC7-8B61-D966336B47DE}" destId="{9548B742-A792-4B72-A251-FDF565D15C1D}" srcOrd="0" destOrd="0" presId="urn:microsoft.com/office/officeart/2005/8/layout/default"/>
    <dgm:cxn modelId="{1773A3F6-4AEA-4512-9F77-183A253D176E}" srcId="{FCD84203-F908-441B-8B3C-5B24EC8AD47A}" destId="{FFA04EEE-221C-4A7D-8D15-608066EE7FEC}" srcOrd="1" destOrd="0" parTransId="{26089484-278D-459D-AD55-38E2587EFAA1}" sibTransId="{004B37C0-7379-4FC1-93B1-BF6007A5BA2A}"/>
    <dgm:cxn modelId="{E0F87BF7-273E-4DBE-87F7-9546E40589DF}" type="presOf" srcId="{FFA04EEE-221C-4A7D-8D15-608066EE7FEC}" destId="{5335179F-FD9F-4135-901D-5778DFD4F54E}" srcOrd="0" destOrd="0" presId="urn:microsoft.com/office/officeart/2005/8/layout/default"/>
    <dgm:cxn modelId="{A212CC30-8E89-4FCF-9A79-A3CEB2368959}" type="presParOf" srcId="{9EA0FA8E-A9F8-4B9C-817C-8713361DA80A}" destId="{63BD2C0C-1F4C-4344-957E-73471AA26DFF}" srcOrd="0" destOrd="0" presId="urn:microsoft.com/office/officeart/2005/8/layout/default"/>
    <dgm:cxn modelId="{A9EA9895-7A87-4095-BADF-CAC0775AC297}" type="presParOf" srcId="{9EA0FA8E-A9F8-4B9C-817C-8713361DA80A}" destId="{BB183160-6617-4FB1-8D11-9ADE469D2975}" srcOrd="1" destOrd="0" presId="urn:microsoft.com/office/officeart/2005/8/layout/default"/>
    <dgm:cxn modelId="{6B5BADBC-95AF-4E7E-81AA-366A29A34275}" type="presParOf" srcId="{9EA0FA8E-A9F8-4B9C-817C-8713361DA80A}" destId="{5335179F-FD9F-4135-901D-5778DFD4F54E}" srcOrd="2" destOrd="0" presId="urn:microsoft.com/office/officeart/2005/8/layout/default"/>
    <dgm:cxn modelId="{57B6F152-9BC4-4503-A983-4C312436E06C}" type="presParOf" srcId="{9EA0FA8E-A9F8-4B9C-817C-8713361DA80A}" destId="{A4A6C772-5C8E-428B-B03F-B6A1EF18649B}" srcOrd="3" destOrd="0" presId="urn:microsoft.com/office/officeart/2005/8/layout/default"/>
    <dgm:cxn modelId="{A28A80B9-8794-4AB1-95E1-5FA649B74820}" type="presParOf" srcId="{9EA0FA8E-A9F8-4B9C-817C-8713361DA80A}" destId="{7DF49FD7-AC1C-4254-B84A-E98DF9F7E194}" srcOrd="4" destOrd="0" presId="urn:microsoft.com/office/officeart/2005/8/layout/default"/>
    <dgm:cxn modelId="{C27C4BFB-DEBE-4F4E-9D71-F1731140E813}" type="presParOf" srcId="{9EA0FA8E-A9F8-4B9C-817C-8713361DA80A}" destId="{E43634A3-9051-411E-ACA9-3C7C82C7A4A2}" srcOrd="5" destOrd="0" presId="urn:microsoft.com/office/officeart/2005/8/layout/default"/>
    <dgm:cxn modelId="{0A7DA49B-60F9-4F4C-9F19-5004821621DF}" type="presParOf" srcId="{9EA0FA8E-A9F8-4B9C-817C-8713361DA80A}" destId="{53014C68-7E04-46D8-95ED-C1F57A1830FB}" srcOrd="6" destOrd="0" presId="urn:microsoft.com/office/officeart/2005/8/layout/default"/>
    <dgm:cxn modelId="{F1FB6F3B-D700-4B31-AE09-EAD9BB4AFBEC}" type="presParOf" srcId="{9EA0FA8E-A9F8-4B9C-817C-8713361DA80A}" destId="{5EA892ED-1479-4F02-BAB8-A407215403D5}" srcOrd="7" destOrd="0" presId="urn:microsoft.com/office/officeart/2005/8/layout/default"/>
    <dgm:cxn modelId="{86707A6D-0CE8-48EE-92DA-AF3F4E37F9CE}" type="presParOf" srcId="{9EA0FA8E-A9F8-4B9C-817C-8713361DA80A}" destId="{A855B48E-7239-407B-882B-90B28754BD6D}" srcOrd="8" destOrd="0" presId="urn:microsoft.com/office/officeart/2005/8/layout/default"/>
    <dgm:cxn modelId="{EF5284E6-A39A-40E1-99F7-8A9E60498D6E}" type="presParOf" srcId="{9EA0FA8E-A9F8-4B9C-817C-8713361DA80A}" destId="{AE8139F2-D961-4A12-9B69-81DA01A52C20}" srcOrd="9" destOrd="0" presId="urn:microsoft.com/office/officeart/2005/8/layout/default"/>
    <dgm:cxn modelId="{D3A9F9D1-C0F7-4E90-BACF-B4DAB58202ED}" type="presParOf" srcId="{9EA0FA8E-A9F8-4B9C-817C-8713361DA80A}" destId="{1B4C7B9D-BEB1-422F-BE82-66298EDD5E03}" srcOrd="10" destOrd="0" presId="urn:microsoft.com/office/officeart/2005/8/layout/default"/>
    <dgm:cxn modelId="{155D8143-3903-4F06-A0F9-2D4A5DCA759E}" type="presParOf" srcId="{9EA0FA8E-A9F8-4B9C-817C-8713361DA80A}" destId="{3229D141-C6E4-41A4-9339-DA975152FB2D}" srcOrd="11" destOrd="0" presId="urn:microsoft.com/office/officeart/2005/8/layout/default"/>
    <dgm:cxn modelId="{15EF9340-DE3E-4596-955B-F7C4CDB12486}" type="presParOf" srcId="{9EA0FA8E-A9F8-4B9C-817C-8713361DA80A}" destId="{9548B742-A792-4B72-A251-FDF565D15C1D}" srcOrd="12" destOrd="0" presId="urn:microsoft.com/office/officeart/2005/8/layout/default"/>
    <dgm:cxn modelId="{C6B10C39-BB22-4564-9BC7-18C1C46BE99D}" type="presParOf" srcId="{9EA0FA8E-A9F8-4B9C-817C-8713361DA80A}" destId="{88C8EB2C-238C-410F-B39E-5C45F9C9959A}" srcOrd="13" destOrd="0" presId="urn:microsoft.com/office/officeart/2005/8/layout/default"/>
    <dgm:cxn modelId="{435B61EC-BD2B-4726-932A-9DCD27B32DBA}" type="presParOf" srcId="{9EA0FA8E-A9F8-4B9C-817C-8713361DA80A}" destId="{14820247-62E1-499C-BB18-351C988FCE89}" srcOrd="14" destOrd="0" presId="urn:microsoft.com/office/officeart/2005/8/layout/default"/>
    <dgm:cxn modelId="{E52ACB89-ED23-49EC-8FD0-2CEB65126433}" type="presParOf" srcId="{9EA0FA8E-A9F8-4B9C-817C-8713361DA80A}" destId="{7D3C2747-E6C7-43C5-B056-D7D44F18455B}" srcOrd="15" destOrd="0" presId="urn:microsoft.com/office/officeart/2005/8/layout/default"/>
    <dgm:cxn modelId="{1897776C-FF98-41D8-84BB-B9C058B7422C}" type="presParOf" srcId="{9EA0FA8E-A9F8-4B9C-817C-8713361DA80A}" destId="{31829439-C2B4-4ECF-A801-38DD93F15FB9}" srcOrd="16" destOrd="0" presId="urn:microsoft.com/office/officeart/2005/8/layout/default"/>
    <dgm:cxn modelId="{C3B4022A-340F-4780-84AD-04CB81BDE7CA}" type="presParOf" srcId="{9EA0FA8E-A9F8-4B9C-817C-8713361DA80A}" destId="{CF8707C0-C464-4D7B-B0F2-3E0FBBA7545F}" srcOrd="17" destOrd="0" presId="urn:microsoft.com/office/officeart/2005/8/layout/default"/>
    <dgm:cxn modelId="{084E9146-25B4-4710-9B43-B7CD4127C371}" type="presParOf" srcId="{9EA0FA8E-A9F8-4B9C-817C-8713361DA80A}" destId="{4FEF3CAF-5F90-4314-BEEF-5DFBA125E1FF}" srcOrd="18" destOrd="0" presId="urn:microsoft.com/office/officeart/2005/8/layout/default"/>
    <dgm:cxn modelId="{C952AEC4-F06A-43A3-BE74-13F360B9FBC6}" type="presParOf" srcId="{9EA0FA8E-A9F8-4B9C-817C-8713361DA80A}" destId="{2C356623-A24C-453F-B98E-45A34C9BA4C0}" srcOrd="19" destOrd="0" presId="urn:microsoft.com/office/officeart/2005/8/layout/default"/>
    <dgm:cxn modelId="{70AC1BF5-A683-471D-ABA2-CA5B6F0CFA88}" type="presParOf" srcId="{9EA0FA8E-A9F8-4B9C-817C-8713361DA80A}" destId="{D7B47AF4-21AA-49AA-8EC3-74719CD75EE7}" srcOrd="20" destOrd="0" presId="urn:microsoft.com/office/officeart/2005/8/layout/default"/>
    <dgm:cxn modelId="{695D311D-C2FC-43A5-869F-CEAC66201250}" type="presParOf" srcId="{9EA0FA8E-A9F8-4B9C-817C-8713361DA80A}" destId="{3E8B6C74-F5A6-47DF-88FC-64F9EE6C502E}" srcOrd="21" destOrd="0" presId="urn:microsoft.com/office/officeart/2005/8/layout/default"/>
    <dgm:cxn modelId="{6A3703BB-1E75-4924-AFEE-FD5BE163602D}" type="presParOf" srcId="{9EA0FA8E-A9F8-4B9C-817C-8713361DA80A}" destId="{5FFFCFCE-9890-41D7-A99A-5150F675340E}" srcOrd="22" destOrd="0" presId="urn:microsoft.com/office/officeart/2005/8/layout/default"/>
    <dgm:cxn modelId="{54C0CF25-F156-48B7-89A5-992255602B5F}" type="presParOf" srcId="{9EA0FA8E-A9F8-4B9C-817C-8713361DA80A}" destId="{B81ABF33-6EE0-49D8-A88B-DD3F0035E939}" srcOrd="23" destOrd="0" presId="urn:microsoft.com/office/officeart/2005/8/layout/default"/>
    <dgm:cxn modelId="{276C8E29-EBCC-4067-80E6-C6313B4B20A1}" type="presParOf" srcId="{9EA0FA8E-A9F8-4B9C-817C-8713361DA80A}" destId="{3B1EFD4F-0399-48D0-A79D-CA8D3EF2249A}" srcOrd="24" destOrd="0" presId="urn:microsoft.com/office/officeart/2005/8/layout/default"/>
    <dgm:cxn modelId="{7C482CB0-C3D0-41B0-A768-9B02B56BF7B0}" type="presParOf" srcId="{9EA0FA8E-A9F8-4B9C-817C-8713361DA80A}" destId="{14F509BF-514B-43D1-A862-52C3AEE18AB6}" srcOrd="25" destOrd="0" presId="urn:microsoft.com/office/officeart/2005/8/layout/default"/>
    <dgm:cxn modelId="{D9A55548-176B-47AD-8DC0-B8B4E8D22B2D}" type="presParOf" srcId="{9EA0FA8E-A9F8-4B9C-817C-8713361DA80A}" destId="{742EEE80-59EA-4874-B4CB-C36C25930BEB}" srcOrd="26" destOrd="0" presId="urn:microsoft.com/office/officeart/2005/8/layout/default"/>
    <dgm:cxn modelId="{273760F7-A2C5-4BC9-8D71-4AA2F1DA7F0F}" type="presParOf" srcId="{9EA0FA8E-A9F8-4B9C-817C-8713361DA80A}" destId="{197612F0-4390-4F78-A898-F15D01A7F4FA}" srcOrd="27" destOrd="0" presId="urn:microsoft.com/office/officeart/2005/8/layout/default"/>
    <dgm:cxn modelId="{AFEB6A68-9FFE-48FC-9EBA-C296B328E2F0}" type="presParOf" srcId="{9EA0FA8E-A9F8-4B9C-817C-8713361DA80A}" destId="{752A8135-596C-42C7-9F3D-6FF485682982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995292-8206-4E89-A124-E69BF10A72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3851AD2-BB9F-4D60-A1A3-48C1747053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Languages:</a:t>
          </a:r>
        </a:p>
      </dgm:t>
    </dgm:pt>
    <dgm:pt modelId="{15E93D38-0D96-4CB7-8DD1-C6EDF778E2A6}" type="parTrans" cxnId="{BDE3CA05-79C2-4857-BE8E-684F16D66375}">
      <dgm:prSet/>
      <dgm:spPr/>
      <dgm:t>
        <a:bodyPr/>
        <a:lstStyle/>
        <a:p>
          <a:endParaRPr lang="en-US"/>
        </a:p>
      </dgm:t>
    </dgm:pt>
    <dgm:pt modelId="{1AAFA537-191C-4AB4-A29E-520E9DE0734A}" type="sibTrans" cxnId="{BDE3CA05-79C2-4857-BE8E-684F16D66375}">
      <dgm:prSet/>
      <dgm:spPr/>
      <dgm:t>
        <a:bodyPr/>
        <a:lstStyle/>
        <a:p>
          <a:endParaRPr lang="en-US"/>
        </a:p>
      </dgm:t>
    </dgm:pt>
    <dgm:pt modelId="{4733DCDA-E713-43E1-83BD-375E2753B1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HTML Language</a:t>
          </a:r>
        </a:p>
      </dgm:t>
    </dgm:pt>
    <dgm:pt modelId="{B9822148-034A-40C7-8ECF-A9EBD9677727}" type="parTrans" cxnId="{EDADF234-0AB6-4AA2-9B1C-C96922C500C7}">
      <dgm:prSet/>
      <dgm:spPr/>
      <dgm:t>
        <a:bodyPr/>
        <a:lstStyle/>
        <a:p>
          <a:endParaRPr lang="en-US"/>
        </a:p>
      </dgm:t>
    </dgm:pt>
    <dgm:pt modelId="{F25CFD4D-FE7F-41EC-B783-6471D0A59042}" type="sibTrans" cxnId="{EDADF234-0AB6-4AA2-9B1C-C96922C500C7}">
      <dgm:prSet/>
      <dgm:spPr/>
      <dgm:t>
        <a:bodyPr/>
        <a:lstStyle/>
        <a:p>
          <a:endParaRPr lang="en-US"/>
        </a:p>
      </dgm:t>
    </dgm:pt>
    <dgm:pt modelId="{882CD35F-6563-4C1F-9641-A5C37220D0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PHP</a:t>
          </a:r>
        </a:p>
      </dgm:t>
    </dgm:pt>
    <dgm:pt modelId="{3FA762CE-C271-4608-A6E0-CA2586E448F3}" type="parTrans" cxnId="{D0985188-F1DB-4DDC-9B46-125944E5496B}">
      <dgm:prSet/>
      <dgm:spPr/>
      <dgm:t>
        <a:bodyPr/>
        <a:lstStyle/>
        <a:p>
          <a:endParaRPr lang="en-US"/>
        </a:p>
      </dgm:t>
    </dgm:pt>
    <dgm:pt modelId="{FF3C9F14-429C-4BDF-B338-58FB875959D8}" type="sibTrans" cxnId="{D0985188-F1DB-4DDC-9B46-125944E5496B}">
      <dgm:prSet/>
      <dgm:spPr/>
      <dgm:t>
        <a:bodyPr/>
        <a:lstStyle/>
        <a:p>
          <a:endParaRPr lang="en-US"/>
        </a:p>
      </dgm:t>
    </dgm:pt>
    <dgm:pt modelId="{14C7D7F9-E5A3-475F-AFCA-2F9CC6BE7C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dirty="0"/>
            <a:t>CSS</a:t>
          </a:r>
        </a:p>
      </dgm:t>
    </dgm:pt>
    <dgm:pt modelId="{A60F7040-F877-4F5C-8C0B-78DE330EE7C8}" type="parTrans" cxnId="{1E466359-EC98-4F84-8322-0B7E2A9E5200}">
      <dgm:prSet/>
      <dgm:spPr/>
      <dgm:t>
        <a:bodyPr/>
        <a:lstStyle/>
        <a:p>
          <a:endParaRPr lang="en-US"/>
        </a:p>
      </dgm:t>
    </dgm:pt>
    <dgm:pt modelId="{C7CB4914-29C6-4295-8833-AAD1B579EFDB}" type="sibTrans" cxnId="{1E466359-EC98-4F84-8322-0B7E2A9E5200}">
      <dgm:prSet/>
      <dgm:spPr/>
      <dgm:t>
        <a:bodyPr/>
        <a:lstStyle/>
        <a:p>
          <a:endParaRPr lang="en-US"/>
        </a:p>
      </dgm:t>
    </dgm:pt>
    <dgm:pt modelId="{522FC44D-B904-4A81-B35D-757FEE397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Software:</a:t>
          </a:r>
        </a:p>
      </dgm:t>
    </dgm:pt>
    <dgm:pt modelId="{6BFB48A0-5F7E-4FD8-8A5A-D6EAA76B6198}" type="parTrans" cxnId="{4731EF06-46A5-46A2-9240-072E3861071B}">
      <dgm:prSet/>
      <dgm:spPr/>
      <dgm:t>
        <a:bodyPr/>
        <a:lstStyle/>
        <a:p>
          <a:endParaRPr lang="en-US"/>
        </a:p>
      </dgm:t>
    </dgm:pt>
    <dgm:pt modelId="{2720A18A-0F52-4C65-84E5-2C118E210116}" type="sibTrans" cxnId="{4731EF06-46A5-46A2-9240-072E3861071B}">
      <dgm:prSet/>
      <dgm:spPr/>
      <dgm:t>
        <a:bodyPr/>
        <a:lstStyle/>
        <a:p>
          <a:endParaRPr lang="en-US"/>
        </a:p>
      </dgm:t>
    </dgm:pt>
    <dgm:pt modelId="{7D7347A7-B551-4769-BAAA-6D09559780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XAMPP 7.4.1</a:t>
          </a:r>
        </a:p>
      </dgm:t>
    </dgm:pt>
    <dgm:pt modelId="{019BEC00-9259-4C5D-BDFC-5638F3D538B0}" type="parTrans" cxnId="{D775E506-21BE-411D-979C-F6FE13C961DD}">
      <dgm:prSet/>
      <dgm:spPr/>
      <dgm:t>
        <a:bodyPr/>
        <a:lstStyle/>
        <a:p>
          <a:endParaRPr lang="en-US"/>
        </a:p>
      </dgm:t>
    </dgm:pt>
    <dgm:pt modelId="{61A049DA-3F8F-4FED-B55A-64F5789B76AA}" type="sibTrans" cxnId="{D775E506-21BE-411D-979C-F6FE13C961DD}">
      <dgm:prSet/>
      <dgm:spPr/>
      <dgm:t>
        <a:bodyPr/>
        <a:lstStyle/>
        <a:p>
          <a:endParaRPr lang="en-US"/>
        </a:p>
      </dgm:t>
    </dgm:pt>
    <dgm:pt modelId="{B7BDFCA9-12A7-4A18-A7DE-28AA86BC9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Editor</a:t>
          </a:r>
        </a:p>
      </dgm:t>
    </dgm:pt>
    <dgm:pt modelId="{F9054F75-1343-45B6-A3FB-FEE92F21BBBD}" type="parTrans" cxnId="{B66A2E0F-D973-4B33-B98B-39BAEFB9F14F}">
      <dgm:prSet/>
      <dgm:spPr/>
      <dgm:t>
        <a:bodyPr/>
        <a:lstStyle/>
        <a:p>
          <a:endParaRPr lang="en-US"/>
        </a:p>
      </dgm:t>
    </dgm:pt>
    <dgm:pt modelId="{98CF0351-9E0E-440A-A66F-FC979D83C5DB}" type="sibTrans" cxnId="{B66A2E0F-D973-4B33-B98B-39BAEFB9F14F}">
      <dgm:prSet/>
      <dgm:spPr/>
      <dgm:t>
        <a:bodyPr/>
        <a:lstStyle/>
        <a:p>
          <a:endParaRPr lang="en-US"/>
        </a:p>
      </dgm:t>
    </dgm:pt>
    <dgm:pt modelId="{C042843C-37CE-4436-855D-7EC140CCD7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Komodo IDE 12</a:t>
          </a:r>
        </a:p>
      </dgm:t>
    </dgm:pt>
    <dgm:pt modelId="{68A33792-A8F3-4119-ADCC-9E80789746B4}" type="parTrans" cxnId="{9B761250-997B-47BC-BEE3-41944110C97F}">
      <dgm:prSet/>
      <dgm:spPr/>
      <dgm:t>
        <a:bodyPr/>
        <a:lstStyle/>
        <a:p>
          <a:endParaRPr lang="en-US"/>
        </a:p>
      </dgm:t>
    </dgm:pt>
    <dgm:pt modelId="{9F48399C-05A6-424C-9DB5-907F71D4B537}" type="sibTrans" cxnId="{9B761250-997B-47BC-BEE3-41944110C97F}">
      <dgm:prSet/>
      <dgm:spPr/>
      <dgm:t>
        <a:bodyPr/>
        <a:lstStyle/>
        <a:p>
          <a:endParaRPr lang="en-US"/>
        </a:p>
      </dgm:t>
    </dgm:pt>
    <dgm:pt modelId="{EB17FE0B-4901-4866-BE6A-C4B70C21CCE9}" type="pres">
      <dgm:prSet presAssocID="{E4995292-8206-4E89-A124-E69BF10A725D}" presName="root" presStyleCnt="0">
        <dgm:presLayoutVars>
          <dgm:dir/>
          <dgm:resizeHandles val="exact"/>
        </dgm:presLayoutVars>
      </dgm:prSet>
      <dgm:spPr/>
    </dgm:pt>
    <dgm:pt modelId="{AE39CAD6-EBE6-4166-A725-D4FBF5A1A409}" type="pres">
      <dgm:prSet presAssocID="{33851AD2-BB9F-4D60-A1A3-48C174705398}" presName="compNode" presStyleCnt="0"/>
      <dgm:spPr/>
    </dgm:pt>
    <dgm:pt modelId="{8C4826A8-3705-4B4B-BF75-E376237D9951}" type="pres">
      <dgm:prSet presAssocID="{33851AD2-BB9F-4D60-A1A3-48C174705398}" presName="bgRect" presStyleLbl="bgShp" presStyleIdx="0" presStyleCnt="3" custScaleY="98893" custLinFactNeighborX="1308" custLinFactNeighborY="1877"/>
      <dgm:spPr>
        <a:solidFill>
          <a:schemeClr val="bg1">
            <a:lumMod val="50000"/>
          </a:schemeClr>
        </a:solidFill>
      </dgm:spPr>
    </dgm:pt>
    <dgm:pt modelId="{1FD4A416-27A0-4A66-B978-8A1663375BB9}" type="pres">
      <dgm:prSet presAssocID="{33851AD2-BB9F-4D60-A1A3-48C174705398}" presName="iconRect" presStyleLbl="node1" presStyleIdx="0" presStyleCnt="3" custLinFactNeighborX="-8946" custLinFactNeighborY="247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8CCFDDCF-68D2-4396-A766-3DB5AB3BAA27}" type="pres">
      <dgm:prSet presAssocID="{33851AD2-BB9F-4D60-A1A3-48C174705398}" presName="spaceRect" presStyleCnt="0"/>
      <dgm:spPr/>
    </dgm:pt>
    <dgm:pt modelId="{7B655B87-919A-4D2A-8829-C677480B8684}" type="pres">
      <dgm:prSet presAssocID="{33851AD2-BB9F-4D60-A1A3-48C174705398}" presName="parTx" presStyleLbl="revTx" presStyleIdx="0" presStyleCnt="6">
        <dgm:presLayoutVars>
          <dgm:chMax val="0"/>
          <dgm:chPref val="0"/>
        </dgm:presLayoutVars>
      </dgm:prSet>
      <dgm:spPr/>
    </dgm:pt>
    <dgm:pt modelId="{2AD24E20-8809-4F60-A7E5-9553FC5ABD48}" type="pres">
      <dgm:prSet presAssocID="{33851AD2-BB9F-4D60-A1A3-48C174705398}" presName="desTx" presStyleLbl="revTx" presStyleIdx="1" presStyleCnt="6">
        <dgm:presLayoutVars/>
      </dgm:prSet>
      <dgm:spPr/>
    </dgm:pt>
    <dgm:pt modelId="{D4B05492-00A7-484B-B73B-A0AAEF34E514}" type="pres">
      <dgm:prSet presAssocID="{1AAFA537-191C-4AB4-A29E-520E9DE0734A}" presName="sibTrans" presStyleCnt="0"/>
      <dgm:spPr/>
    </dgm:pt>
    <dgm:pt modelId="{9E524823-677D-4DC8-9B87-E29006142448}" type="pres">
      <dgm:prSet presAssocID="{522FC44D-B904-4A81-B35D-757FEE397900}" presName="compNode" presStyleCnt="0"/>
      <dgm:spPr/>
    </dgm:pt>
    <dgm:pt modelId="{3D64380A-E1A2-40EF-9114-DC90869202BD}" type="pres">
      <dgm:prSet presAssocID="{522FC44D-B904-4A81-B35D-757FEE397900}" presName="bgRect" presStyleLbl="bgShp" presStyleIdx="1" presStyleCnt="3"/>
      <dgm:spPr>
        <a:solidFill>
          <a:schemeClr val="bg1">
            <a:lumMod val="75000"/>
          </a:schemeClr>
        </a:solidFill>
      </dgm:spPr>
    </dgm:pt>
    <dgm:pt modelId="{584FF3AF-F102-4D9E-970E-2B594F93593C}" type="pres">
      <dgm:prSet presAssocID="{522FC44D-B904-4A81-B35D-757FEE3979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outline"/>
        </a:ext>
      </dgm:extLst>
    </dgm:pt>
    <dgm:pt modelId="{EB832375-9A1E-4D90-91CC-3B201C3142DE}" type="pres">
      <dgm:prSet presAssocID="{522FC44D-B904-4A81-B35D-757FEE397900}" presName="spaceRect" presStyleCnt="0"/>
      <dgm:spPr/>
    </dgm:pt>
    <dgm:pt modelId="{4E8D6CF1-1BEE-4450-AD05-5C17FA8F5188}" type="pres">
      <dgm:prSet presAssocID="{522FC44D-B904-4A81-B35D-757FEE397900}" presName="parTx" presStyleLbl="revTx" presStyleIdx="2" presStyleCnt="6">
        <dgm:presLayoutVars>
          <dgm:chMax val="0"/>
          <dgm:chPref val="0"/>
        </dgm:presLayoutVars>
      </dgm:prSet>
      <dgm:spPr/>
    </dgm:pt>
    <dgm:pt modelId="{E967D686-69C1-4518-B93A-0717D75F8B9B}" type="pres">
      <dgm:prSet presAssocID="{522FC44D-B904-4A81-B35D-757FEE397900}" presName="desTx" presStyleLbl="revTx" presStyleIdx="3" presStyleCnt="6">
        <dgm:presLayoutVars/>
      </dgm:prSet>
      <dgm:spPr/>
    </dgm:pt>
    <dgm:pt modelId="{B4CC9CED-B736-40EC-8A3B-F1D1913644EE}" type="pres">
      <dgm:prSet presAssocID="{2720A18A-0F52-4C65-84E5-2C118E210116}" presName="sibTrans" presStyleCnt="0"/>
      <dgm:spPr/>
    </dgm:pt>
    <dgm:pt modelId="{7884A6DC-DFB8-469E-97BA-DA939D414EA1}" type="pres">
      <dgm:prSet presAssocID="{B7BDFCA9-12A7-4A18-A7DE-28AA86BC995E}" presName="compNode" presStyleCnt="0"/>
      <dgm:spPr/>
    </dgm:pt>
    <dgm:pt modelId="{6DCF0980-C450-4BB9-8F38-9D045BEA48A6}" type="pres">
      <dgm:prSet presAssocID="{B7BDFCA9-12A7-4A18-A7DE-28AA86BC995E}" presName="bgRect" presStyleLbl="bgShp" presStyleIdx="2" presStyleCnt="3"/>
      <dgm:spPr>
        <a:solidFill>
          <a:schemeClr val="bg1">
            <a:lumMod val="85000"/>
          </a:schemeClr>
        </a:solidFill>
      </dgm:spPr>
    </dgm:pt>
    <dgm:pt modelId="{F883A1CD-F08A-4CA5-A1C3-26B58CB772CA}" type="pres">
      <dgm:prSet presAssocID="{B7BDFCA9-12A7-4A18-A7DE-28AA86BC995E}" presName="iconRect" presStyleLbl="node1" presStyleIdx="2" presStyleCnt="3" custLinFactNeighborX="1951" custLinFactNeighborY="-2195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 outline"/>
        </a:ext>
      </dgm:extLst>
    </dgm:pt>
    <dgm:pt modelId="{028E2476-12C1-4C74-83F3-8BF6BBC0CB03}" type="pres">
      <dgm:prSet presAssocID="{B7BDFCA9-12A7-4A18-A7DE-28AA86BC995E}" presName="spaceRect" presStyleCnt="0"/>
      <dgm:spPr/>
    </dgm:pt>
    <dgm:pt modelId="{9E029137-2A1D-4BF4-848A-F15FED492FC0}" type="pres">
      <dgm:prSet presAssocID="{B7BDFCA9-12A7-4A18-A7DE-28AA86BC995E}" presName="parTx" presStyleLbl="revTx" presStyleIdx="4" presStyleCnt="6">
        <dgm:presLayoutVars>
          <dgm:chMax val="0"/>
          <dgm:chPref val="0"/>
        </dgm:presLayoutVars>
      </dgm:prSet>
      <dgm:spPr/>
    </dgm:pt>
    <dgm:pt modelId="{3E82322F-B833-4ED7-A62B-0CCCA0962BA3}" type="pres">
      <dgm:prSet presAssocID="{B7BDFCA9-12A7-4A18-A7DE-28AA86BC995E}" presName="desTx" presStyleLbl="revTx" presStyleIdx="5" presStyleCnt="6">
        <dgm:presLayoutVars/>
      </dgm:prSet>
      <dgm:spPr/>
    </dgm:pt>
  </dgm:ptLst>
  <dgm:cxnLst>
    <dgm:cxn modelId="{BDE3CA05-79C2-4857-BE8E-684F16D66375}" srcId="{E4995292-8206-4E89-A124-E69BF10A725D}" destId="{33851AD2-BB9F-4D60-A1A3-48C174705398}" srcOrd="0" destOrd="0" parTransId="{15E93D38-0D96-4CB7-8DD1-C6EDF778E2A6}" sibTransId="{1AAFA537-191C-4AB4-A29E-520E9DE0734A}"/>
    <dgm:cxn modelId="{D775E506-21BE-411D-979C-F6FE13C961DD}" srcId="{522FC44D-B904-4A81-B35D-757FEE397900}" destId="{7D7347A7-B551-4769-BAAA-6D0955978046}" srcOrd="0" destOrd="0" parTransId="{019BEC00-9259-4C5D-BDFC-5638F3D538B0}" sibTransId="{61A049DA-3F8F-4FED-B55A-64F5789B76AA}"/>
    <dgm:cxn modelId="{4731EF06-46A5-46A2-9240-072E3861071B}" srcId="{E4995292-8206-4E89-A124-E69BF10A725D}" destId="{522FC44D-B904-4A81-B35D-757FEE397900}" srcOrd="1" destOrd="0" parTransId="{6BFB48A0-5F7E-4FD8-8A5A-D6EAA76B6198}" sibTransId="{2720A18A-0F52-4C65-84E5-2C118E210116}"/>
    <dgm:cxn modelId="{B66A2E0F-D973-4B33-B98B-39BAEFB9F14F}" srcId="{E4995292-8206-4E89-A124-E69BF10A725D}" destId="{B7BDFCA9-12A7-4A18-A7DE-28AA86BC995E}" srcOrd="2" destOrd="0" parTransId="{F9054F75-1343-45B6-A3FB-FEE92F21BBBD}" sibTransId="{98CF0351-9E0E-440A-A66F-FC979D83C5DB}"/>
    <dgm:cxn modelId="{27034225-8F42-4EC8-AE31-7B4472D7E0CB}" type="presOf" srcId="{7D7347A7-B551-4769-BAAA-6D0955978046}" destId="{E967D686-69C1-4518-B93A-0717D75F8B9B}" srcOrd="0" destOrd="0" presId="urn:microsoft.com/office/officeart/2018/2/layout/IconVerticalSolidList"/>
    <dgm:cxn modelId="{E80CEB27-F880-4E35-84FD-69171B185BD1}" type="presOf" srcId="{882CD35F-6563-4C1F-9641-A5C37220D0C0}" destId="{2AD24E20-8809-4F60-A7E5-9553FC5ABD48}" srcOrd="0" destOrd="1" presId="urn:microsoft.com/office/officeart/2018/2/layout/IconVerticalSolidList"/>
    <dgm:cxn modelId="{30497D34-9EAF-4C1C-886C-3061173537C9}" type="presOf" srcId="{E4995292-8206-4E89-A124-E69BF10A725D}" destId="{EB17FE0B-4901-4866-BE6A-C4B70C21CCE9}" srcOrd="0" destOrd="0" presId="urn:microsoft.com/office/officeart/2018/2/layout/IconVerticalSolidList"/>
    <dgm:cxn modelId="{EDADF234-0AB6-4AA2-9B1C-C96922C500C7}" srcId="{33851AD2-BB9F-4D60-A1A3-48C174705398}" destId="{4733DCDA-E713-43E1-83BD-375E2753B1E8}" srcOrd="0" destOrd="0" parTransId="{B9822148-034A-40C7-8ECF-A9EBD9677727}" sibTransId="{F25CFD4D-FE7F-41EC-B783-6471D0A59042}"/>
    <dgm:cxn modelId="{FD0F235B-19D8-49AB-97BF-E46F8658B01D}" type="presOf" srcId="{33851AD2-BB9F-4D60-A1A3-48C174705398}" destId="{7B655B87-919A-4D2A-8829-C677480B8684}" srcOrd="0" destOrd="0" presId="urn:microsoft.com/office/officeart/2018/2/layout/IconVerticalSolidList"/>
    <dgm:cxn modelId="{A4A4B75E-782A-4F03-ACE7-1F51B772FD92}" type="presOf" srcId="{C042843C-37CE-4436-855D-7EC140CCD799}" destId="{3E82322F-B833-4ED7-A62B-0CCCA0962BA3}" srcOrd="0" destOrd="0" presId="urn:microsoft.com/office/officeart/2018/2/layout/IconVerticalSolidList"/>
    <dgm:cxn modelId="{9B761250-997B-47BC-BEE3-41944110C97F}" srcId="{B7BDFCA9-12A7-4A18-A7DE-28AA86BC995E}" destId="{C042843C-37CE-4436-855D-7EC140CCD799}" srcOrd="0" destOrd="0" parTransId="{68A33792-A8F3-4119-ADCC-9E80789746B4}" sibTransId="{9F48399C-05A6-424C-9DB5-907F71D4B537}"/>
    <dgm:cxn modelId="{E6C3E255-AA90-49C4-93EB-66A94C92EF01}" type="presOf" srcId="{B7BDFCA9-12A7-4A18-A7DE-28AA86BC995E}" destId="{9E029137-2A1D-4BF4-848A-F15FED492FC0}" srcOrd="0" destOrd="0" presId="urn:microsoft.com/office/officeart/2018/2/layout/IconVerticalSolidList"/>
    <dgm:cxn modelId="{1E466359-EC98-4F84-8322-0B7E2A9E5200}" srcId="{33851AD2-BB9F-4D60-A1A3-48C174705398}" destId="{14C7D7F9-E5A3-475F-AFCA-2F9CC6BE7CCA}" srcOrd="2" destOrd="0" parTransId="{A60F7040-F877-4F5C-8C0B-78DE330EE7C8}" sibTransId="{C7CB4914-29C6-4295-8833-AAD1B579EFDB}"/>
    <dgm:cxn modelId="{D0985188-F1DB-4DDC-9B46-125944E5496B}" srcId="{33851AD2-BB9F-4D60-A1A3-48C174705398}" destId="{882CD35F-6563-4C1F-9641-A5C37220D0C0}" srcOrd="1" destOrd="0" parTransId="{3FA762CE-C271-4608-A6E0-CA2586E448F3}" sibTransId="{FF3C9F14-429C-4BDF-B338-58FB875959D8}"/>
    <dgm:cxn modelId="{8706CAD1-B375-4D12-8A23-206E6FECFFCA}" type="presOf" srcId="{4733DCDA-E713-43E1-83BD-375E2753B1E8}" destId="{2AD24E20-8809-4F60-A7E5-9553FC5ABD48}" srcOrd="0" destOrd="0" presId="urn:microsoft.com/office/officeart/2018/2/layout/IconVerticalSolidList"/>
    <dgm:cxn modelId="{F7CB55E0-CC59-48F5-AD02-0B291C816723}" type="presOf" srcId="{14C7D7F9-E5A3-475F-AFCA-2F9CC6BE7CCA}" destId="{2AD24E20-8809-4F60-A7E5-9553FC5ABD48}" srcOrd="0" destOrd="2" presId="urn:microsoft.com/office/officeart/2018/2/layout/IconVerticalSolidList"/>
    <dgm:cxn modelId="{B38703F1-08B0-4AF3-AEB9-82B7AD67DF2B}" type="presOf" srcId="{522FC44D-B904-4A81-B35D-757FEE397900}" destId="{4E8D6CF1-1BEE-4450-AD05-5C17FA8F5188}" srcOrd="0" destOrd="0" presId="urn:microsoft.com/office/officeart/2018/2/layout/IconVerticalSolidList"/>
    <dgm:cxn modelId="{8762CFA1-0214-4393-AFE2-354361F0896D}" type="presParOf" srcId="{EB17FE0B-4901-4866-BE6A-C4B70C21CCE9}" destId="{AE39CAD6-EBE6-4166-A725-D4FBF5A1A409}" srcOrd="0" destOrd="0" presId="urn:microsoft.com/office/officeart/2018/2/layout/IconVerticalSolidList"/>
    <dgm:cxn modelId="{9D2E538F-6036-437C-B633-F3679EA44991}" type="presParOf" srcId="{AE39CAD6-EBE6-4166-A725-D4FBF5A1A409}" destId="{8C4826A8-3705-4B4B-BF75-E376237D9951}" srcOrd="0" destOrd="0" presId="urn:microsoft.com/office/officeart/2018/2/layout/IconVerticalSolidList"/>
    <dgm:cxn modelId="{ED695914-2213-4636-82CA-0495CA7FE1FA}" type="presParOf" srcId="{AE39CAD6-EBE6-4166-A725-D4FBF5A1A409}" destId="{1FD4A416-27A0-4A66-B978-8A1663375BB9}" srcOrd="1" destOrd="0" presId="urn:microsoft.com/office/officeart/2018/2/layout/IconVerticalSolidList"/>
    <dgm:cxn modelId="{3589DFAF-0AA2-45B8-A24F-FB822E828360}" type="presParOf" srcId="{AE39CAD6-EBE6-4166-A725-D4FBF5A1A409}" destId="{8CCFDDCF-68D2-4396-A766-3DB5AB3BAA27}" srcOrd="2" destOrd="0" presId="urn:microsoft.com/office/officeart/2018/2/layout/IconVerticalSolidList"/>
    <dgm:cxn modelId="{6C9589B2-38FE-4DDD-B5BC-13D3A8D849AF}" type="presParOf" srcId="{AE39CAD6-EBE6-4166-A725-D4FBF5A1A409}" destId="{7B655B87-919A-4D2A-8829-C677480B8684}" srcOrd="3" destOrd="0" presId="urn:microsoft.com/office/officeart/2018/2/layout/IconVerticalSolidList"/>
    <dgm:cxn modelId="{3D8DE73B-34B0-4184-8A08-E57AF552E2E1}" type="presParOf" srcId="{AE39CAD6-EBE6-4166-A725-D4FBF5A1A409}" destId="{2AD24E20-8809-4F60-A7E5-9553FC5ABD48}" srcOrd="4" destOrd="0" presId="urn:microsoft.com/office/officeart/2018/2/layout/IconVerticalSolidList"/>
    <dgm:cxn modelId="{4E114FEF-9EE9-4A0B-9A97-AE19EF0E93C1}" type="presParOf" srcId="{EB17FE0B-4901-4866-BE6A-C4B70C21CCE9}" destId="{D4B05492-00A7-484B-B73B-A0AAEF34E514}" srcOrd="1" destOrd="0" presId="urn:microsoft.com/office/officeart/2018/2/layout/IconVerticalSolidList"/>
    <dgm:cxn modelId="{A30A9285-AD34-477B-820D-70290F8D4A36}" type="presParOf" srcId="{EB17FE0B-4901-4866-BE6A-C4B70C21CCE9}" destId="{9E524823-677D-4DC8-9B87-E29006142448}" srcOrd="2" destOrd="0" presId="urn:microsoft.com/office/officeart/2018/2/layout/IconVerticalSolidList"/>
    <dgm:cxn modelId="{25A780A7-FA67-4255-9E89-0B37395F8C82}" type="presParOf" srcId="{9E524823-677D-4DC8-9B87-E29006142448}" destId="{3D64380A-E1A2-40EF-9114-DC90869202BD}" srcOrd="0" destOrd="0" presId="urn:microsoft.com/office/officeart/2018/2/layout/IconVerticalSolidList"/>
    <dgm:cxn modelId="{82CA2438-399A-4455-B82E-9EA23F3648C7}" type="presParOf" srcId="{9E524823-677D-4DC8-9B87-E29006142448}" destId="{584FF3AF-F102-4D9E-970E-2B594F93593C}" srcOrd="1" destOrd="0" presId="urn:microsoft.com/office/officeart/2018/2/layout/IconVerticalSolidList"/>
    <dgm:cxn modelId="{7B694677-4A1E-4959-B824-045CC7F3763C}" type="presParOf" srcId="{9E524823-677D-4DC8-9B87-E29006142448}" destId="{EB832375-9A1E-4D90-91CC-3B201C3142DE}" srcOrd="2" destOrd="0" presId="urn:microsoft.com/office/officeart/2018/2/layout/IconVerticalSolidList"/>
    <dgm:cxn modelId="{9A59981F-D35A-40BB-A17E-986E9CD505C7}" type="presParOf" srcId="{9E524823-677D-4DC8-9B87-E29006142448}" destId="{4E8D6CF1-1BEE-4450-AD05-5C17FA8F5188}" srcOrd="3" destOrd="0" presId="urn:microsoft.com/office/officeart/2018/2/layout/IconVerticalSolidList"/>
    <dgm:cxn modelId="{3525DB1D-BDC2-4E80-9928-28204A75C705}" type="presParOf" srcId="{9E524823-677D-4DC8-9B87-E29006142448}" destId="{E967D686-69C1-4518-B93A-0717D75F8B9B}" srcOrd="4" destOrd="0" presId="urn:microsoft.com/office/officeart/2018/2/layout/IconVerticalSolidList"/>
    <dgm:cxn modelId="{1D0ED7CB-20C0-454F-B173-441A647CF2DD}" type="presParOf" srcId="{EB17FE0B-4901-4866-BE6A-C4B70C21CCE9}" destId="{B4CC9CED-B736-40EC-8A3B-F1D1913644EE}" srcOrd="3" destOrd="0" presId="urn:microsoft.com/office/officeart/2018/2/layout/IconVerticalSolidList"/>
    <dgm:cxn modelId="{1BA52CFA-7807-4CF8-8F2D-C854A6B4B7E2}" type="presParOf" srcId="{EB17FE0B-4901-4866-BE6A-C4B70C21CCE9}" destId="{7884A6DC-DFB8-469E-97BA-DA939D414EA1}" srcOrd="4" destOrd="0" presId="urn:microsoft.com/office/officeart/2018/2/layout/IconVerticalSolidList"/>
    <dgm:cxn modelId="{B0C9DD27-D9D1-4EE3-BDA1-6989167E0C9D}" type="presParOf" srcId="{7884A6DC-DFB8-469E-97BA-DA939D414EA1}" destId="{6DCF0980-C450-4BB9-8F38-9D045BEA48A6}" srcOrd="0" destOrd="0" presId="urn:microsoft.com/office/officeart/2018/2/layout/IconVerticalSolidList"/>
    <dgm:cxn modelId="{4908F166-E67C-443A-AEB3-58185CB03C97}" type="presParOf" srcId="{7884A6DC-DFB8-469E-97BA-DA939D414EA1}" destId="{F883A1CD-F08A-4CA5-A1C3-26B58CB772CA}" srcOrd="1" destOrd="0" presId="urn:microsoft.com/office/officeart/2018/2/layout/IconVerticalSolidList"/>
    <dgm:cxn modelId="{85CF26A4-A859-4C94-8094-85B97A11D42A}" type="presParOf" srcId="{7884A6DC-DFB8-469E-97BA-DA939D414EA1}" destId="{028E2476-12C1-4C74-83F3-8BF6BBC0CB03}" srcOrd="2" destOrd="0" presId="urn:microsoft.com/office/officeart/2018/2/layout/IconVerticalSolidList"/>
    <dgm:cxn modelId="{FAB9AA99-FF0F-4C57-813A-A06EB9F1FF45}" type="presParOf" srcId="{7884A6DC-DFB8-469E-97BA-DA939D414EA1}" destId="{9E029137-2A1D-4BF4-848A-F15FED492FC0}" srcOrd="3" destOrd="0" presId="urn:microsoft.com/office/officeart/2018/2/layout/IconVerticalSolidList"/>
    <dgm:cxn modelId="{29AF9D17-B538-4169-9CB6-838E3E2B9CE0}" type="presParOf" srcId="{7884A6DC-DFB8-469E-97BA-DA939D414EA1}" destId="{3E82322F-B833-4ED7-A62B-0CCCA0962BA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C8768D-190D-457D-9FDA-C631A3E1BAB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55C115-E592-441A-9793-E85A32F19509}">
      <dgm:prSet custT="1"/>
      <dgm:spPr/>
      <dgm:t>
        <a:bodyPr/>
        <a:lstStyle/>
        <a:p>
          <a:r>
            <a:rPr lang="en-US" sz="1400" dirty="0"/>
            <a:t>All high and medium priority modules must be tested and fixed if there are any bugs located. Also, it must be retested after fixing the bugs by using regression testing</a:t>
          </a:r>
          <a:r>
            <a:rPr lang="en-US" sz="1600" dirty="0"/>
            <a:t>.</a:t>
          </a:r>
        </a:p>
      </dgm:t>
    </dgm:pt>
    <dgm:pt modelId="{53B6294B-4C25-45B1-8EB0-1EF1C539AB74}" type="parTrans" cxnId="{E2DE46E3-A5FD-41CF-8AD6-58E9F4C2F172}">
      <dgm:prSet/>
      <dgm:spPr/>
      <dgm:t>
        <a:bodyPr/>
        <a:lstStyle/>
        <a:p>
          <a:endParaRPr lang="en-US"/>
        </a:p>
      </dgm:t>
    </dgm:pt>
    <dgm:pt modelId="{554C2B3B-EC5D-4222-A731-801780912E19}" type="sibTrans" cxnId="{E2DE46E3-A5FD-41CF-8AD6-58E9F4C2F172}">
      <dgm:prSet/>
      <dgm:spPr/>
      <dgm:t>
        <a:bodyPr/>
        <a:lstStyle/>
        <a:p>
          <a:endParaRPr lang="en-US"/>
        </a:p>
      </dgm:t>
    </dgm:pt>
    <dgm:pt modelId="{96607CA1-499F-4F96-8E34-AB3FB131F5D9}">
      <dgm:prSet custT="1"/>
      <dgm:spPr/>
      <dgm:t>
        <a:bodyPr/>
        <a:lstStyle/>
        <a:p>
          <a:r>
            <a:rPr lang="en-US" sz="1400" dirty="0"/>
            <a:t>System functionalities and Modules must be validated and traced back to the specified requirements listed in the SRS and Design documents.</a:t>
          </a:r>
        </a:p>
      </dgm:t>
    </dgm:pt>
    <dgm:pt modelId="{70C69A89-D87A-43AD-8A97-5CA121BEE3FA}" type="parTrans" cxnId="{2DE91D4F-283F-477C-827E-020F2410B273}">
      <dgm:prSet/>
      <dgm:spPr/>
      <dgm:t>
        <a:bodyPr/>
        <a:lstStyle/>
        <a:p>
          <a:endParaRPr lang="en-US"/>
        </a:p>
      </dgm:t>
    </dgm:pt>
    <dgm:pt modelId="{09AA27AA-D180-4830-AA50-483698778ECA}" type="sibTrans" cxnId="{2DE91D4F-283F-477C-827E-020F2410B273}">
      <dgm:prSet/>
      <dgm:spPr/>
      <dgm:t>
        <a:bodyPr/>
        <a:lstStyle/>
        <a:p>
          <a:endParaRPr lang="en-US"/>
        </a:p>
      </dgm:t>
    </dgm:pt>
    <dgm:pt modelId="{74511ADA-C830-472A-8574-760919147BBA}">
      <dgm:prSet custT="1"/>
      <dgm:spPr/>
      <dgm:t>
        <a:bodyPr/>
        <a:lstStyle/>
        <a:p>
          <a:r>
            <a:rPr lang="en-US" sz="1400" dirty="0"/>
            <a:t>The integration of modules must be tested to ensure that all modules collaborate appropriately, and any located bugs must be fixed.</a:t>
          </a:r>
        </a:p>
      </dgm:t>
    </dgm:pt>
    <dgm:pt modelId="{285423A9-B339-44E8-B075-5A77D4AD3900}" type="parTrans" cxnId="{63BC72AE-5D59-4628-9BC9-4901F6C92692}">
      <dgm:prSet/>
      <dgm:spPr/>
      <dgm:t>
        <a:bodyPr/>
        <a:lstStyle/>
        <a:p>
          <a:endParaRPr lang="en-US"/>
        </a:p>
      </dgm:t>
    </dgm:pt>
    <dgm:pt modelId="{DF24AD22-E6A4-4A14-B7C1-9DA6BB69B88E}" type="sibTrans" cxnId="{63BC72AE-5D59-4628-9BC9-4901F6C92692}">
      <dgm:prSet/>
      <dgm:spPr/>
      <dgm:t>
        <a:bodyPr/>
        <a:lstStyle/>
        <a:p>
          <a:endParaRPr lang="en-US"/>
        </a:p>
      </dgm:t>
    </dgm:pt>
    <dgm:pt modelId="{D062528F-FFDA-CF41-BC61-EC9CB339D86A}" type="pres">
      <dgm:prSet presAssocID="{A8C8768D-190D-457D-9FDA-C631A3E1BABD}" presName="compositeShape" presStyleCnt="0">
        <dgm:presLayoutVars>
          <dgm:chMax val="7"/>
          <dgm:dir/>
          <dgm:resizeHandles val="exact"/>
        </dgm:presLayoutVars>
      </dgm:prSet>
      <dgm:spPr/>
    </dgm:pt>
    <dgm:pt modelId="{C1EED77A-2713-E14E-A2F7-908B070119CE}" type="pres">
      <dgm:prSet presAssocID="{A8C8768D-190D-457D-9FDA-C631A3E1BABD}" presName="wedge1" presStyleLbl="node1" presStyleIdx="0" presStyleCnt="3"/>
      <dgm:spPr/>
    </dgm:pt>
    <dgm:pt modelId="{600E309A-542D-BC44-BDDA-CE4C7DCB36CA}" type="pres">
      <dgm:prSet presAssocID="{A8C8768D-190D-457D-9FDA-C631A3E1BAB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880BD0-6940-0542-88C7-CC1F658743BF}" type="pres">
      <dgm:prSet presAssocID="{A8C8768D-190D-457D-9FDA-C631A3E1BABD}" presName="wedge2" presStyleLbl="node1" presStyleIdx="1" presStyleCnt="3"/>
      <dgm:spPr/>
    </dgm:pt>
    <dgm:pt modelId="{2ADBA4AE-61DB-E440-8529-F2AEA622A72B}" type="pres">
      <dgm:prSet presAssocID="{A8C8768D-190D-457D-9FDA-C631A3E1BAB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B5B58EB-CB78-4E49-8D09-0BEAC172B773}" type="pres">
      <dgm:prSet presAssocID="{A8C8768D-190D-457D-9FDA-C631A3E1BABD}" presName="wedge3" presStyleLbl="node1" presStyleIdx="2" presStyleCnt="3"/>
      <dgm:spPr/>
    </dgm:pt>
    <dgm:pt modelId="{9FEF9F82-517B-E04F-BD82-550359167B18}" type="pres">
      <dgm:prSet presAssocID="{A8C8768D-190D-457D-9FDA-C631A3E1BAB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D5B9700-D570-9744-A5B1-179BAC307B79}" type="presOf" srcId="{74511ADA-C830-472A-8574-760919147BBA}" destId="{9FEF9F82-517B-E04F-BD82-550359167B18}" srcOrd="1" destOrd="0" presId="urn:microsoft.com/office/officeart/2005/8/layout/chart3"/>
    <dgm:cxn modelId="{855EAD2E-5783-5E40-BE60-A4246DC32FE2}" type="presOf" srcId="{A8C8768D-190D-457D-9FDA-C631A3E1BABD}" destId="{D062528F-FFDA-CF41-BC61-EC9CB339D86A}" srcOrd="0" destOrd="0" presId="urn:microsoft.com/office/officeart/2005/8/layout/chart3"/>
    <dgm:cxn modelId="{32174636-54C7-344B-A9C8-EF48375C106C}" type="presOf" srcId="{3855C115-E592-441A-9793-E85A32F19509}" destId="{C1EED77A-2713-E14E-A2F7-908B070119CE}" srcOrd="0" destOrd="0" presId="urn:microsoft.com/office/officeart/2005/8/layout/chart3"/>
    <dgm:cxn modelId="{AA539267-56DD-F846-A033-3324A1EF3191}" type="presOf" srcId="{96607CA1-499F-4F96-8E34-AB3FB131F5D9}" destId="{80880BD0-6940-0542-88C7-CC1F658743BF}" srcOrd="0" destOrd="0" presId="urn:microsoft.com/office/officeart/2005/8/layout/chart3"/>
    <dgm:cxn modelId="{2DE91D4F-283F-477C-827E-020F2410B273}" srcId="{A8C8768D-190D-457D-9FDA-C631A3E1BABD}" destId="{96607CA1-499F-4F96-8E34-AB3FB131F5D9}" srcOrd="1" destOrd="0" parTransId="{70C69A89-D87A-43AD-8A97-5CA121BEE3FA}" sibTransId="{09AA27AA-D180-4830-AA50-483698778ECA}"/>
    <dgm:cxn modelId="{CDE2377D-1884-2A40-BA5C-8ED895F993CE}" type="presOf" srcId="{96607CA1-499F-4F96-8E34-AB3FB131F5D9}" destId="{2ADBA4AE-61DB-E440-8529-F2AEA622A72B}" srcOrd="1" destOrd="0" presId="urn:microsoft.com/office/officeart/2005/8/layout/chart3"/>
    <dgm:cxn modelId="{4134107F-FC01-804D-BBBC-9124A12BA7DF}" type="presOf" srcId="{74511ADA-C830-472A-8574-760919147BBA}" destId="{DB5B58EB-CB78-4E49-8D09-0BEAC172B773}" srcOrd="0" destOrd="0" presId="urn:microsoft.com/office/officeart/2005/8/layout/chart3"/>
    <dgm:cxn modelId="{63BC72AE-5D59-4628-9BC9-4901F6C92692}" srcId="{A8C8768D-190D-457D-9FDA-C631A3E1BABD}" destId="{74511ADA-C830-472A-8574-760919147BBA}" srcOrd="2" destOrd="0" parTransId="{285423A9-B339-44E8-B075-5A77D4AD3900}" sibTransId="{DF24AD22-E6A4-4A14-B7C1-9DA6BB69B88E}"/>
    <dgm:cxn modelId="{E2DE46E3-A5FD-41CF-8AD6-58E9F4C2F172}" srcId="{A8C8768D-190D-457D-9FDA-C631A3E1BABD}" destId="{3855C115-E592-441A-9793-E85A32F19509}" srcOrd="0" destOrd="0" parTransId="{53B6294B-4C25-45B1-8EB0-1EF1C539AB74}" sibTransId="{554C2B3B-EC5D-4222-A731-801780912E19}"/>
    <dgm:cxn modelId="{15485CF6-469B-EE4D-BA9D-9ED6F053C8EB}" type="presOf" srcId="{3855C115-E592-441A-9793-E85A32F19509}" destId="{600E309A-542D-BC44-BDDA-CE4C7DCB36CA}" srcOrd="1" destOrd="0" presId="urn:microsoft.com/office/officeart/2005/8/layout/chart3"/>
    <dgm:cxn modelId="{BE750633-90D0-7C41-A207-E9B7F4F6A957}" type="presParOf" srcId="{D062528F-FFDA-CF41-BC61-EC9CB339D86A}" destId="{C1EED77A-2713-E14E-A2F7-908B070119CE}" srcOrd="0" destOrd="0" presId="urn:microsoft.com/office/officeart/2005/8/layout/chart3"/>
    <dgm:cxn modelId="{77B3D3C5-91FA-394F-9A6E-DFCBEA84DCDF}" type="presParOf" srcId="{D062528F-FFDA-CF41-BC61-EC9CB339D86A}" destId="{600E309A-542D-BC44-BDDA-CE4C7DCB36CA}" srcOrd="1" destOrd="0" presId="urn:microsoft.com/office/officeart/2005/8/layout/chart3"/>
    <dgm:cxn modelId="{F4E99C93-AB31-EE42-99C8-1A959A2B8A2A}" type="presParOf" srcId="{D062528F-FFDA-CF41-BC61-EC9CB339D86A}" destId="{80880BD0-6940-0542-88C7-CC1F658743BF}" srcOrd="2" destOrd="0" presId="urn:microsoft.com/office/officeart/2005/8/layout/chart3"/>
    <dgm:cxn modelId="{B5B0F6D2-8AEE-EA4E-9F48-0E60313205EC}" type="presParOf" srcId="{D062528F-FFDA-CF41-BC61-EC9CB339D86A}" destId="{2ADBA4AE-61DB-E440-8529-F2AEA622A72B}" srcOrd="3" destOrd="0" presId="urn:microsoft.com/office/officeart/2005/8/layout/chart3"/>
    <dgm:cxn modelId="{A19F63F2-C17A-8D48-9F21-F074410AE573}" type="presParOf" srcId="{D062528F-FFDA-CF41-BC61-EC9CB339D86A}" destId="{DB5B58EB-CB78-4E49-8D09-0BEAC172B773}" srcOrd="4" destOrd="0" presId="urn:microsoft.com/office/officeart/2005/8/layout/chart3"/>
    <dgm:cxn modelId="{85DA1EB7-72DD-A44A-8BE2-9E3886ADB271}" type="presParOf" srcId="{D062528F-FFDA-CF41-BC61-EC9CB339D86A}" destId="{9FEF9F82-517B-E04F-BD82-550359167B1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A07AC1-740D-4ABF-A07F-B705381515F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0F9D65FC-10A9-4E0D-B813-CF09A3A25603}">
      <dgm:prSet/>
      <dgm:spPr/>
      <dgm:t>
        <a:bodyPr/>
        <a:lstStyle/>
        <a:p>
          <a:r>
            <a:rPr lang="en-US"/>
            <a:t>View News</a:t>
          </a:r>
        </a:p>
      </dgm:t>
    </dgm:pt>
    <dgm:pt modelId="{96F09369-0DFA-4191-A3AE-66C5AC8555A0}" type="parTrans" cxnId="{0A91DCA4-C5AD-4265-B4BC-E7D85A26FF58}">
      <dgm:prSet/>
      <dgm:spPr/>
      <dgm:t>
        <a:bodyPr/>
        <a:lstStyle/>
        <a:p>
          <a:endParaRPr lang="en-US"/>
        </a:p>
      </dgm:t>
    </dgm:pt>
    <dgm:pt modelId="{6C9F85A7-91EF-4018-BA91-C39AFBD5A196}" type="sibTrans" cxnId="{0A91DCA4-C5AD-4265-B4BC-E7D85A26FF58}">
      <dgm:prSet/>
      <dgm:spPr/>
      <dgm:t>
        <a:bodyPr/>
        <a:lstStyle/>
        <a:p>
          <a:endParaRPr lang="en-US"/>
        </a:p>
      </dgm:t>
    </dgm:pt>
    <dgm:pt modelId="{80C79AC0-A28D-4438-AB70-57901728F528}">
      <dgm:prSet/>
      <dgm:spPr/>
      <dgm:t>
        <a:bodyPr/>
        <a:lstStyle/>
        <a:p>
          <a:r>
            <a:rPr lang="en-US" dirty="0"/>
            <a:t>Add News Record</a:t>
          </a:r>
        </a:p>
      </dgm:t>
    </dgm:pt>
    <dgm:pt modelId="{C3E8BB38-0B6C-4092-A2EF-F839E19E8B96}" type="parTrans" cxnId="{8BB8740B-F7CA-41DF-90DA-AE51246BD51E}">
      <dgm:prSet/>
      <dgm:spPr/>
      <dgm:t>
        <a:bodyPr/>
        <a:lstStyle/>
        <a:p>
          <a:endParaRPr lang="en-US"/>
        </a:p>
      </dgm:t>
    </dgm:pt>
    <dgm:pt modelId="{7609E00D-E897-4273-91FF-846D4FA20A56}" type="sibTrans" cxnId="{8BB8740B-F7CA-41DF-90DA-AE51246BD51E}">
      <dgm:prSet/>
      <dgm:spPr/>
      <dgm:t>
        <a:bodyPr/>
        <a:lstStyle/>
        <a:p>
          <a:endParaRPr lang="en-US"/>
        </a:p>
      </dgm:t>
    </dgm:pt>
    <dgm:pt modelId="{25AEC5E6-7488-4379-9C1B-7EBD36A13D26}">
      <dgm:prSet/>
      <dgm:spPr/>
      <dgm:t>
        <a:bodyPr/>
        <a:lstStyle/>
        <a:p>
          <a:r>
            <a:rPr lang="en-US"/>
            <a:t>Delete News Record</a:t>
          </a:r>
        </a:p>
      </dgm:t>
    </dgm:pt>
    <dgm:pt modelId="{864926C5-7855-46B3-8E2B-35A5183250DA}" type="parTrans" cxnId="{04AC3908-FD56-4861-A83F-A92B85A7BEA8}">
      <dgm:prSet/>
      <dgm:spPr/>
      <dgm:t>
        <a:bodyPr/>
        <a:lstStyle/>
        <a:p>
          <a:endParaRPr lang="en-US"/>
        </a:p>
      </dgm:t>
    </dgm:pt>
    <dgm:pt modelId="{945FB08E-0EA4-4B6A-A79E-F87EE1787F81}" type="sibTrans" cxnId="{04AC3908-FD56-4861-A83F-A92B85A7BEA8}">
      <dgm:prSet/>
      <dgm:spPr/>
      <dgm:t>
        <a:bodyPr/>
        <a:lstStyle/>
        <a:p>
          <a:endParaRPr lang="en-US"/>
        </a:p>
      </dgm:t>
    </dgm:pt>
    <dgm:pt modelId="{2AF4682C-B081-4D59-8CFF-7E544F021ACA}">
      <dgm:prSet/>
      <dgm:spPr/>
      <dgm:t>
        <a:bodyPr/>
        <a:lstStyle/>
        <a:p>
          <a:r>
            <a:rPr lang="en-US"/>
            <a:t>Event Registration</a:t>
          </a:r>
        </a:p>
      </dgm:t>
    </dgm:pt>
    <dgm:pt modelId="{958622AF-92F7-4B63-84CC-CAF3353BEED9}" type="parTrans" cxnId="{A525A747-02BF-4878-A0A7-AE111135E098}">
      <dgm:prSet/>
      <dgm:spPr/>
      <dgm:t>
        <a:bodyPr/>
        <a:lstStyle/>
        <a:p>
          <a:endParaRPr lang="en-US"/>
        </a:p>
      </dgm:t>
    </dgm:pt>
    <dgm:pt modelId="{73DC77AB-2EC2-4C2E-AFB4-126506662382}" type="sibTrans" cxnId="{A525A747-02BF-4878-A0A7-AE111135E098}">
      <dgm:prSet/>
      <dgm:spPr/>
      <dgm:t>
        <a:bodyPr/>
        <a:lstStyle/>
        <a:p>
          <a:endParaRPr lang="en-US"/>
        </a:p>
      </dgm:t>
    </dgm:pt>
    <dgm:pt modelId="{4157A7ED-D8CB-4805-801E-E97286B50E11}">
      <dgm:prSet/>
      <dgm:spPr/>
      <dgm:t>
        <a:bodyPr/>
        <a:lstStyle/>
        <a:p>
          <a:r>
            <a:rPr lang="en-US"/>
            <a:t>View Upcoming Event Information</a:t>
          </a:r>
        </a:p>
      </dgm:t>
    </dgm:pt>
    <dgm:pt modelId="{AE769E80-3274-484C-A40B-DB6BFD1BA0B3}" type="parTrans" cxnId="{912C0B8F-C462-46F7-9698-9B636A9E0884}">
      <dgm:prSet/>
      <dgm:spPr/>
      <dgm:t>
        <a:bodyPr/>
        <a:lstStyle/>
        <a:p>
          <a:endParaRPr lang="en-US"/>
        </a:p>
      </dgm:t>
    </dgm:pt>
    <dgm:pt modelId="{B9F840E4-9387-4616-808A-5B0DE081F139}" type="sibTrans" cxnId="{912C0B8F-C462-46F7-9698-9B636A9E0884}">
      <dgm:prSet/>
      <dgm:spPr/>
      <dgm:t>
        <a:bodyPr/>
        <a:lstStyle/>
        <a:p>
          <a:endParaRPr lang="en-US"/>
        </a:p>
      </dgm:t>
    </dgm:pt>
    <dgm:pt modelId="{81C9E588-B25E-4D63-9FBF-6481E46E3C6E}">
      <dgm:prSet/>
      <dgm:spPr/>
      <dgm:t>
        <a:bodyPr/>
        <a:lstStyle/>
        <a:p>
          <a:r>
            <a:rPr lang="en-US"/>
            <a:t>Add Upcoming Event</a:t>
          </a:r>
        </a:p>
      </dgm:t>
    </dgm:pt>
    <dgm:pt modelId="{B147CA0B-7AD4-4F13-847D-5A9238F21424}" type="parTrans" cxnId="{7926B3D1-0B27-412D-8902-050652ECE57B}">
      <dgm:prSet/>
      <dgm:spPr/>
      <dgm:t>
        <a:bodyPr/>
        <a:lstStyle/>
        <a:p>
          <a:endParaRPr lang="en-US"/>
        </a:p>
      </dgm:t>
    </dgm:pt>
    <dgm:pt modelId="{0CE64998-6F03-4488-92F0-AEA58E021249}" type="sibTrans" cxnId="{7926B3D1-0B27-412D-8902-050652ECE57B}">
      <dgm:prSet/>
      <dgm:spPr/>
      <dgm:t>
        <a:bodyPr/>
        <a:lstStyle/>
        <a:p>
          <a:endParaRPr lang="en-US"/>
        </a:p>
      </dgm:t>
    </dgm:pt>
    <dgm:pt modelId="{D0C5174B-705D-4C9F-A849-845ABD6FE057}">
      <dgm:prSet/>
      <dgm:spPr/>
      <dgm:t>
        <a:bodyPr/>
        <a:lstStyle/>
        <a:p>
          <a:r>
            <a:rPr lang="en-US"/>
            <a:t>Delete Upcoming Event</a:t>
          </a:r>
        </a:p>
      </dgm:t>
    </dgm:pt>
    <dgm:pt modelId="{8CB1518B-5517-43FB-8BA8-F3548F01DA27}" type="parTrans" cxnId="{52D92B08-D3FA-4CBC-8783-16E05F4E1DBD}">
      <dgm:prSet/>
      <dgm:spPr/>
      <dgm:t>
        <a:bodyPr/>
        <a:lstStyle/>
        <a:p>
          <a:endParaRPr lang="en-US"/>
        </a:p>
      </dgm:t>
    </dgm:pt>
    <dgm:pt modelId="{12EA51D8-19AF-4599-92A3-2C0CF5FA5E62}" type="sibTrans" cxnId="{52D92B08-D3FA-4CBC-8783-16E05F4E1DBD}">
      <dgm:prSet/>
      <dgm:spPr/>
      <dgm:t>
        <a:bodyPr/>
        <a:lstStyle/>
        <a:p>
          <a:endParaRPr lang="en-US"/>
        </a:p>
      </dgm:t>
    </dgm:pt>
    <dgm:pt modelId="{99F10925-80D9-40CA-9B61-D0923346A9C2}">
      <dgm:prSet/>
      <dgm:spPr/>
      <dgm:t>
        <a:bodyPr/>
        <a:lstStyle/>
        <a:p>
          <a:r>
            <a:rPr lang="en-US"/>
            <a:t>View Previous Event Information</a:t>
          </a:r>
        </a:p>
      </dgm:t>
    </dgm:pt>
    <dgm:pt modelId="{9FD5308A-336D-4773-A4BB-46243BF8ED5A}" type="parTrans" cxnId="{0E8B7F98-BD72-46D9-955E-E55B3A731A3D}">
      <dgm:prSet/>
      <dgm:spPr/>
      <dgm:t>
        <a:bodyPr/>
        <a:lstStyle/>
        <a:p>
          <a:endParaRPr lang="en-US"/>
        </a:p>
      </dgm:t>
    </dgm:pt>
    <dgm:pt modelId="{7BAF43BA-1218-4593-951E-FA9588444D2C}" type="sibTrans" cxnId="{0E8B7F98-BD72-46D9-955E-E55B3A731A3D}">
      <dgm:prSet/>
      <dgm:spPr/>
      <dgm:t>
        <a:bodyPr/>
        <a:lstStyle/>
        <a:p>
          <a:endParaRPr lang="en-US"/>
        </a:p>
      </dgm:t>
    </dgm:pt>
    <dgm:pt modelId="{01DABAE6-0286-40C8-A4EB-D3F52C761370}">
      <dgm:prSet/>
      <dgm:spPr/>
      <dgm:t>
        <a:bodyPr/>
        <a:lstStyle/>
        <a:p>
          <a:r>
            <a:rPr lang="en-US"/>
            <a:t>Add Previous Event</a:t>
          </a:r>
        </a:p>
      </dgm:t>
    </dgm:pt>
    <dgm:pt modelId="{719AF93E-DC89-4827-805D-71B15E0F21E1}" type="parTrans" cxnId="{B943A983-6C18-4BCE-AD9A-289FD6451556}">
      <dgm:prSet/>
      <dgm:spPr/>
      <dgm:t>
        <a:bodyPr/>
        <a:lstStyle/>
        <a:p>
          <a:endParaRPr lang="en-US"/>
        </a:p>
      </dgm:t>
    </dgm:pt>
    <dgm:pt modelId="{8117653F-392F-476D-9341-1957A5D31AAD}" type="sibTrans" cxnId="{B943A983-6C18-4BCE-AD9A-289FD6451556}">
      <dgm:prSet/>
      <dgm:spPr/>
      <dgm:t>
        <a:bodyPr/>
        <a:lstStyle/>
        <a:p>
          <a:endParaRPr lang="en-US"/>
        </a:p>
      </dgm:t>
    </dgm:pt>
    <dgm:pt modelId="{0230A72B-22C1-4CD1-90C2-230AB4E1EB15}">
      <dgm:prSet/>
      <dgm:spPr/>
      <dgm:t>
        <a:bodyPr/>
        <a:lstStyle/>
        <a:p>
          <a:r>
            <a:rPr lang="en-US"/>
            <a:t>Delete Previous Event</a:t>
          </a:r>
        </a:p>
      </dgm:t>
    </dgm:pt>
    <dgm:pt modelId="{7E41F29E-E3AC-4EEF-BE33-EF69224576D2}" type="parTrans" cxnId="{57AB8F85-8E3B-4F68-9A40-919F71931B01}">
      <dgm:prSet/>
      <dgm:spPr/>
      <dgm:t>
        <a:bodyPr/>
        <a:lstStyle/>
        <a:p>
          <a:endParaRPr lang="en-US"/>
        </a:p>
      </dgm:t>
    </dgm:pt>
    <dgm:pt modelId="{B2591D86-B03E-460C-AF9A-77898C8654D9}" type="sibTrans" cxnId="{57AB8F85-8E3B-4F68-9A40-919F71931B01}">
      <dgm:prSet/>
      <dgm:spPr/>
      <dgm:t>
        <a:bodyPr/>
        <a:lstStyle/>
        <a:p>
          <a:endParaRPr lang="en-US"/>
        </a:p>
      </dgm:t>
    </dgm:pt>
    <dgm:pt modelId="{A3979276-0B8D-41BB-BFA0-4A28FEA37648}">
      <dgm:prSet/>
      <dgm:spPr/>
      <dgm:t>
        <a:bodyPr/>
        <a:lstStyle/>
        <a:p>
          <a:r>
            <a:rPr lang="en-US" dirty="0"/>
            <a:t>Login and Logout</a:t>
          </a:r>
        </a:p>
      </dgm:t>
    </dgm:pt>
    <dgm:pt modelId="{641C76B0-C6FE-4E64-8674-65A6E7655D6B}" type="parTrans" cxnId="{AA3BEAE6-01D5-4B4F-A7EA-D3CD44CC8216}">
      <dgm:prSet/>
      <dgm:spPr/>
      <dgm:t>
        <a:bodyPr/>
        <a:lstStyle/>
        <a:p>
          <a:endParaRPr lang="en-US"/>
        </a:p>
      </dgm:t>
    </dgm:pt>
    <dgm:pt modelId="{3DB2DFEC-BD96-40CE-84B5-FFDAC4603D96}" type="sibTrans" cxnId="{AA3BEAE6-01D5-4B4F-A7EA-D3CD44CC8216}">
      <dgm:prSet/>
      <dgm:spPr/>
      <dgm:t>
        <a:bodyPr/>
        <a:lstStyle/>
        <a:p>
          <a:endParaRPr lang="en-US"/>
        </a:p>
      </dgm:t>
    </dgm:pt>
    <dgm:pt modelId="{B47802E7-B093-41DB-A136-7AEABB353A4C}">
      <dgm:prSet/>
      <dgm:spPr/>
      <dgm:t>
        <a:bodyPr/>
        <a:lstStyle/>
        <a:p>
          <a:r>
            <a:rPr lang="en-US"/>
            <a:t>Donate</a:t>
          </a:r>
        </a:p>
      </dgm:t>
    </dgm:pt>
    <dgm:pt modelId="{0275DE0A-BD7E-48EC-B920-F3693EF6E02E}" type="parTrans" cxnId="{007A2B95-E530-4395-B68E-CC21B03D50C0}">
      <dgm:prSet/>
      <dgm:spPr/>
      <dgm:t>
        <a:bodyPr/>
        <a:lstStyle/>
        <a:p>
          <a:endParaRPr lang="en-US"/>
        </a:p>
      </dgm:t>
    </dgm:pt>
    <dgm:pt modelId="{DFEE9E1B-DAF3-42CC-A529-F9BD8128EBD5}" type="sibTrans" cxnId="{007A2B95-E530-4395-B68E-CC21B03D50C0}">
      <dgm:prSet/>
      <dgm:spPr/>
      <dgm:t>
        <a:bodyPr/>
        <a:lstStyle/>
        <a:p>
          <a:endParaRPr lang="en-US"/>
        </a:p>
      </dgm:t>
    </dgm:pt>
    <dgm:pt modelId="{DA962633-5F8A-49F3-B03E-DB3EFCA37664}">
      <dgm:prSet/>
      <dgm:spPr/>
      <dgm:t>
        <a:bodyPr/>
        <a:lstStyle/>
        <a:p>
          <a:r>
            <a:rPr lang="en-US"/>
            <a:t>View FAQs</a:t>
          </a:r>
        </a:p>
      </dgm:t>
    </dgm:pt>
    <dgm:pt modelId="{D0901BCB-8C92-4BCB-8AF9-B34B51030720}" type="parTrans" cxnId="{384AFD04-38CF-4CC5-BEA2-E6713BEA54B2}">
      <dgm:prSet/>
      <dgm:spPr/>
      <dgm:t>
        <a:bodyPr/>
        <a:lstStyle/>
        <a:p>
          <a:endParaRPr lang="en-US"/>
        </a:p>
      </dgm:t>
    </dgm:pt>
    <dgm:pt modelId="{1E5BEC1D-1F1C-4DB5-83EB-49D03083D401}" type="sibTrans" cxnId="{384AFD04-38CF-4CC5-BEA2-E6713BEA54B2}">
      <dgm:prSet/>
      <dgm:spPr/>
      <dgm:t>
        <a:bodyPr/>
        <a:lstStyle/>
        <a:p>
          <a:endParaRPr lang="en-US"/>
        </a:p>
      </dgm:t>
    </dgm:pt>
    <dgm:pt modelId="{C0FD3F5B-E124-4DD7-A810-ECC3C193E487}">
      <dgm:prSet/>
      <dgm:spPr/>
      <dgm:t>
        <a:bodyPr/>
        <a:lstStyle/>
        <a:p>
          <a:r>
            <a:rPr lang="en-US" dirty="0"/>
            <a:t>Administrator Privileges</a:t>
          </a:r>
        </a:p>
      </dgm:t>
    </dgm:pt>
    <dgm:pt modelId="{57DBCE03-CC72-4EC8-A644-DC5F89BC518E}" type="parTrans" cxnId="{38CB5192-6CB6-43F3-A4F2-FD60EA6DEFE5}">
      <dgm:prSet/>
      <dgm:spPr/>
      <dgm:t>
        <a:bodyPr/>
        <a:lstStyle/>
        <a:p>
          <a:endParaRPr lang="en-US"/>
        </a:p>
      </dgm:t>
    </dgm:pt>
    <dgm:pt modelId="{5CE3162E-007A-46F0-B394-78B6E36B4C65}" type="sibTrans" cxnId="{38CB5192-6CB6-43F3-A4F2-FD60EA6DEFE5}">
      <dgm:prSet/>
      <dgm:spPr/>
      <dgm:t>
        <a:bodyPr/>
        <a:lstStyle/>
        <a:p>
          <a:endParaRPr lang="en-US"/>
        </a:p>
      </dgm:t>
    </dgm:pt>
    <dgm:pt modelId="{82B75FC7-8B49-42A0-AD06-DE57A4897BD5}" type="pres">
      <dgm:prSet presAssocID="{E1A07AC1-740D-4ABF-A07F-B705381515F0}" presName="Name0" presStyleCnt="0">
        <dgm:presLayoutVars>
          <dgm:dir/>
          <dgm:resizeHandles val="exact"/>
        </dgm:presLayoutVars>
      </dgm:prSet>
      <dgm:spPr/>
    </dgm:pt>
    <dgm:pt modelId="{AC489A69-DE6A-4195-9B6C-27AC4F7E0485}" type="pres">
      <dgm:prSet presAssocID="{0F9D65FC-10A9-4E0D-B813-CF09A3A25603}" presName="node" presStyleLbl="node1" presStyleIdx="0" presStyleCnt="14">
        <dgm:presLayoutVars>
          <dgm:bulletEnabled val="1"/>
        </dgm:presLayoutVars>
      </dgm:prSet>
      <dgm:spPr/>
    </dgm:pt>
    <dgm:pt modelId="{253BEC50-44D0-4D3D-BEB5-43FAE86D8F34}" type="pres">
      <dgm:prSet presAssocID="{6C9F85A7-91EF-4018-BA91-C39AFBD5A196}" presName="sibTrans" presStyleLbl="sibTrans1D1" presStyleIdx="0" presStyleCnt="13"/>
      <dgm:spPr/>
    </dgm:pt>
    <dgm:pt modelId="{0872AA07-8DA8-405B-93BB-EB75F579A75D}" type="pres">
      <dgm:prSet presAssocID="{6C9F85A7-91EF-4018-BA91-C39AFBD5A196}" presName="connectorText" presStyleLbl="sibTrans1D1" presStyleIdx="0" presStyleCnt="13"/>
      <dgm:spPr/>
    </dgm:pt>
    <dgm:pt modelId="{317853C0-C26B-495D-8824-5D5B8CDF2E7E}" type="pres">
      <dgm:prSet presAssocID="{80C79AC0-A28D-4438-AB70-57901728F528}" presName="node" presStyleLbl="node1" presStyleIdx="1" presStyleCnt="14">
        <dgm:presLayoutVars>
          <dgm:bulletEnabled val="1"/>
        </dgm:presLayoutVars>
      </dgm:prSet>
      <dgm:spPr/>
    </dgm:pt>
    <dgm:pt modelId="{04ABC574-59EA-497A-9B23-C95E01B9783B}" type="pres">
      <dgm:prSet presAssocID="{7609E00D-E897-4273-91FF-846D4FA20A56}" presName="sibTrans" presStyleLbl="sibTrans1D1" presStyleIdx="1" presStyleCnt="13"/>
      <dgm:spPr/>
    </dgm:pt>
    <dgm:pt modelId="{2C27B77A-698B-44EF-824F-88C8102B6D4D}" type="pres">
      <dgm:prSet presAssocID="{7609E00D-E897-4273-91FF-846D4FA20A56}" presName="connectorText" presStyleLbl="sibTrans1D1" presStyleIdx="1" presStyleCnt="13"/>
      <dgm:spPr/>
    </dgm:pt>
    <dgm:pt modelId="{DCE5AAD9-9948-4477-A3DA-5042F4580ACC}" type="pres">
      <dgm:prSet presAssocID="{25AEC5E6-7488-4379-9C1B-7EBD36A13D26}" presName="node" presStyleLbl="node1" presStyleIdx="2" presStyleCnt="14">
        <dgm:presLayoutVars>
          <dgm:bulletEnabled val="1"/>
        </dgm:presLayoutVars>
      </dgm:prSet>
      <dgm:spPr/>
    </dgm:pt>
    <dgm:pt modelId="{4661C777-275D-4247-8EA8-B8C19151367B}" type="pres">
      <dgm:prSet presAssocID="{945FB08E-0EA4-4B6A-A79E-F87EE1787F81}" presName="sibTrans" presStyleLbl="sibTrans1D1" presStyleIdx="2" presStyleCnt="13"/>
      <dgm:spPr/>
    </dgm:pt>
    <dgm:pt modelId="{6BCE2B38-5F18-416B-B66B-64C2206640FB}" type="pres">
      <dgm:prSet presAssocID="{945FB08E-0EA4-4B6A-A79E-F87EE1787F81}" presName="connectorText" presStyleLbl="sibTrans1D1" presStyleIdx="2" presStyleCnt="13"/>
      <dgm:spPr/>
    </dgm:pt>
    <dgm:pt modelId="{19668A6E-CD92-4F21-813C-A89429A090E1}" type="pres">
      <dgm:prSet presAssocID="{2AF4682C-B081-4D59-8CFF-7E544F021ACA}" presName="node" presStyleLbl="node1" presStyleIdx="3" presStyleCnt="14">
        <dgm:presLayoutVars>
          <dgm:bulletEnabled val="1"/>
        </dgm:presLayoutVars>
      </dgm:prSet>
      <dgm:spPr/>
    </dgm:pt>
    <dgm:pt modelId="{FBD4692E-0CEB-4779-A893-D49209567010}" type="pres">
      <dgm:prSet presAssocID="{73DC77AB-2EC2-4C2E-AFB4-126506662382}" presName="sibTrans" presStyleLbl="sibTrans1D1" presStyleIdx="3" presStyleCnt="13"/>
      <dgm:spPr/>
    </dgm:pt>
    <dgm:pt modelId="{11EC2478-9308-40E8-9BC4-5528854563CE}" type="pres">
      <dgm:prSet presAssocID="{73DC77AB-2EC2-4C2E-AFB4-126506662382}" presName="connectorText" presStyleLbl="sibTrans1D1" presStyleIdx="3" presStyleCnt="13"/>
      <dgm:spPr/>
    </dgm:pt>
    <dgm:pt modelId="{75E13DBD-0EA8-412D-BB6B-4073699C1434}" type="pres">
      <dgm:prSet presAssocID="{4157A7ED-D8CB-4805-801E-E97286B50E11}" presName="node" presStyleLbl="node1" presStyleIdx="4" presStyleCnt="14">
        <dgm:presLayoutVars>
          <dgm:bulletEnabled val="1"/>
        </dgm:presLayoutVars>
      </dgm:prSet>
      <dgm:spPr/>
    </dgm:pt>
    <dgm:pt modelId="{784879AD-6247-4EBB-92DA-4F5A7D91E321}" type="pres">
      <dgm:prSet presAssocID="{B9F840E4-9387-4616-808A-5B0DE081F139}" presName="sibTrans" presStyleLbl="sibTrans1D1" presStyleIdx="4" presStyleCnt="13"/>
      <dgm:spPr/>
    </dgm:pt>
    <dgm:pt modelId="{7FA92717-40E4-4B38-ABE7-50BC10170B03}" type="pres">
      <dgm:prSet presAssocID="{B9F840E4-9387-4616-808A-5B0DE081F139}" presName="connectorText" presStyleLbl="sibTrans1D1" presStyleIdx="4" presStyleCnt="13"/>
      <dgm:spPr/>
    </dgm:pt>
    <dgm:pt modelId="{414379AD-ED20-4018-AFC1-101C8FA6520C}" type="pres">
      <dgm:prSet presAssocID="{81C9E588-B25E-4D63-9FBF-6481E46E3C6E}" presName="node" presStyleLbl="node1" presStyleIdx="5" presStyleCnt="14">
        <dgm:presLayoutVars>
          <dgm:bulletEnabled val="1"/>
        </dgm:presLayoutVars>
      </dgm:prSet>
      <dgm:spPr/>
    </dgm:pt>
    <dgm:pt modelId="{0692E627-1B0A-4969-8ECA-B67D99351A1C}" type="pres">
      <dgm:prSet presAssocID="{0CE64998-6F03-4488-92F0-AEA58E021249}" presName="sibTrans" presStyleLbl="sibTrans1D1" presStyleIdx="5" presStyleCnt="13"/>
      <dgm:spPr/>
    </dgm:pt>
    <dgm:pt modelId="{9B827D27-0813-4DFB-8617-5F1690E582E1}" type="pres">
      <dgm:prSet presAssocID="{0CE64998-6F03-4488-92F0-AEA58E021249}" presName="connectorText" presStyleLbl="sibTrans1D1" presStyleIdx="5" presStyleCnt="13"/>
      <dgm:spPr/>
    </dgm:pt>
    <dgm:pt modelId="{0CBF8182-9D3E-44F3-97A6-F41F93D46F00}" type="pres">
      <dgm:prSet presAssocID="{D0C5174B-705D-4C9F-A849-845ABD6FE057}" presName="node" presStyleLbl="node1" presStyleIdx="6" presStyleCnt="14">
        <dgm:presLayoutVars>
          <dgm:bulletEnabled val="1"/>
        </dgm:presLayoutVars>
      </dgm:prSet>
      <dgm:spPr/>
    </dgm:pt>
    <dgm:pt modelId="{E3C2B4F5-CD5B-47CD-BF5B-1B4BE16E21A5}" type="pres">
      <dgm:prSet presAssocID="{12EA51D8-19AF-4599-92A3-2C0CF5FA5E62}" presName="sibTrans" presStyleLbl="sibTrans1D1" presStyleIdx="6" presStyleCnt="13"/>
      <dgm:spPr/>
    </dgm:pt>
    <dgm:pt modelId="{C49AD647-5491-4776-88F2-4C8E2DAFF10E}" type="pres">
      <dgm:prSet presAssocID="{12EA51D8-19AF-4599-92A3-2C0CF5FA5E62}" presName="connectorText" presStyleLbl="sibTrans1D1" presStyleIdx="6" presStyleCnt="13"/>
      <dgm:spPr/>
    </dgm:pt>
    <dgm:pt modelId="{35D362DA-87C1-49D2-AFF6-43AC26769DD4}" type="pres">
      <dgm:prSet presAssocID="{99F10925-80D9-40CA-9B61-D0923346A9C2}" presName="node" presStyleLbl="node1" presStyleIdx="7" presStyleCnt="14">
        <dgm:presLayoutVars>
          <dgm:bulletEnabled val="1"/>
        </dgm:presLayoutVars>
      </dgm:prSet>
      <dgm:spPr/>
    </dgm:pt>
    <dgm:pt modelId="{80F39CFB-64EA-48F3-983F-186B097F9E23}" type="pres">
      <dgm:prSet presAssocID="{7BAF43BA-1218-4593-951E-FA9588444D2C}" presName="sibTrans" presStyleLbl="sibTrans1D1" presStyleIdx="7" presStyleCnt="13"/>
      <dgm:spPr/>
    </dgm:pt>
    <dgm:pt modelId="{C5453CF6-387E-4D3A-964A-E4811EE7AAF3}" type="pres">
      <dgm:prSet presAssocID="{7BAF43BA-1218-4593-951E-FA9588444D2C}" presName="connectorText" presStyleLbl="sibTrans1D1" presStyleIdx="7" presStyleCnt="13"/>
      <dgm:spPr/>
    </dgm:pt>
    <dgm:pt modelId="{3A33635A-AC06-4DF9-B7F6-9C81B51DB6D4}" type="pres">
      <dgm:prSet presAssocID="{01DABAE6-0286-40C8-A4EB-D3F52C761370}" presName="node" presStyleLbl="node1" presStyleIdx="8" presStyleCnt="14">
        <dgm:presLayoutVars>
          <dgm:bulletEnabled val="1"/>
        </dgm:presLayoutVars>
      </dgm:prSet>
      <dgm:spPr/>
    </dgm:pt>
    <dgm:pt modelId="{5EC3A723-C5B6-4858-9270-3F34F8FAEFFC}" type="pres">
      <dgm:prSet presAssocID="{8117653F-392F-476D-9341-1957A5D31AAD}" presName="sibTrans" presStyleLbl="sibTrans1D1" presStyleIdx="8" presStyleCnt="13"/>
      <dgm:spPr/>
    </dgm:pt>
    <dgm:pt modelId="{E0434631-74B8-460E-A675-3CAA21217C67}" type="pres">
      <dgm:prSet presAssocID="{8117653F-392F-476D-9341-1957A5D31AAD}" presName="connectorText" presStyleLbl="sibTrans1D1" presStyleIdx="8" presStyleCnt="13"/>
      <dgm:spPr/>
    </dgm:pt>
    <dgm:pt modelId="{1D9DAAE8-948D-4992-B246-DADB86738D20}" type="pres">
      <dgm:prSet presAssocID="{0230A72B-22C1-4CD1-90C2-230AB4E1EB15}" presName="node" presStyleLbl="node1" presStyleIdx="9" presStyleCnt="14">
        <dgm:presLayoutVars>
          <dgm:bulletEnabled val="1"/>
        </dgm:presLayoutVars>
      </dgm:prSet>
      <dgm:spPr/>
    </dgm:pt>
    <dgm:pt modelId="{16CDC51C-3911-4424-A1DD-F42BC39FA581}" type="pres">
      <dgm:prSet presAssocID="{B2591D86-B03E-460C-AF9A-77898C8654D9}" presName="sibTrans" presStyleLbl="sibTrans1D1" presStyleIdx="9" presStyleCnt="13"/>
      <dgm:spPr/>
    </dgm:pt>
    <dgm:pt modelId="{12A793C3-316A-437A-8487-D20C17D1B50F}" type="pres">
      <dgm:prSet presAssocID="{B2591D86-B03E-460C-AF9A-77898C8654D9}" presName="connectorText" presStyleLbl="sibTrans1D1" presStyleIdx="9" presStyleCnt="13"/>
      <dgm:spPr/>
    </dgm:pt>
    <dgm:pt modelId="{6C58742E-6399-4F4F-9697-DA8882075255}" type="pres">
      <dgm:prSet presAssocID="{A3979276-0B8D-41BB-BFA0-4A28FEA37648}" presName="node" presStyleLbl="node1" presStyleIdx="10" presStyleCnt="14">
        <dgm:presLayoutVars>
          <dgm:bulletEnabled val="1"/>
        </dgm:presLayoutVars>
      </dgm:prSet>
      <dgm:spPr/>
    </dgm:pt>
    <dgm:pt modelId="{8946CC49-89E3-41EB-BC0E-67E1826A0D0F}" type="pres">
      <dgm:prSet presAssocID="{3DB2DFEC-BD96-40CE-84B5-FFDAC4603D96}" presName="sibTrans" presStyleLbl="sibTrans1D1" presStyleIdx="10" presStyleCnt="13"/>
      <dgm:spPr/>
    </dgm:pt>
    <dgm:pt modelId="{F388A5E1-AC64-4589-A5EE-7B83B1B423EE}" type="pres">
      <dgm:prSet presAssocID="{3DB2DFEC-BD96-40CE-84B5-FFDAC4603D96}" presName="connectorText" presStyleLbl="sibTrans1D1" presStyleIdx="10" presStyleCnt="13"/>
      <dgm:spPr/>
    </dgm:pt>
    <dgm:pt modelId="{12DD8401-D726-4E20-A0DB-58A9E12C7311}" type="pres">
      <dgm:prSet presAssocID="{B47802E7-B093-41DB-A136-7AEABB353A4C}" presName="node" presStyleLbl="node1" presStyleIdx="11" presStyleCnt="14">
        <dgm:presLayoutVars>
          <dgm:bulletEnabled val="1"/>
        </dgm:presLayoutVars>
      </dgm:prSet>
      <dgm:spPr/>
    </dgm:pt>
    <dgm:pt modelId="{C2C96ABC-7102-42B9-91E3-83CF7FD62970}" type="pres">
      <dgm:prSet presAssocID="{DFEE9E1B-DAF3-42CC-A529-F9BD8128EBD5}" presName="sibTrans" presStyleLbl="sibTrans1D1" presStyleIdx="11" presStyleCnt="13"/>
      <dgm:spPr/>
    </dgm:pt>
    <dgm:pt modelId="{CDA5AC94-8855-47D8-90BA-BC1457A33F6F}" type="pres">
      <dgm:prSet presAssocID="{DFEE9E1B-DAF3-42CC-A529-F9BD8128EBD5}" presName="connectorText" presStyleLbl="sibTrans1D1" presStyleIdx="11" presStyleCnt="13"/>
      <dgm:spPr/>
    </dgm:pt>
    <dgm:pt modelId="{1A789882-01B1-4481-98BF-956A57D2D9CB}" type="pres">
      <dgm:prSet presAssocID="{DA962633-5F8A-49F3-B03E-DB3EFCA37664}" presName="node" presStyleLbl="node1" presStyleIdx="12" presStyleCnt="14">
        <dgm:presLayoutVars>
          <dgm:bulletEnabled val="1"/>
        </dgm:presLayoutVars>
      </dgm:prSet>
      <dgm:spPr/>
    </dgm:pt>
    <dgm:pt modelId="{2F55B790-15AE-43B7-9309-26F9FB9AA9B5}" type="pres">
      <dgm:prSet presAssocID="{1E5BEC1D-1F1C-4DB5-83EB-49D03083D401}" presName="sibTrans" presStyleLbl="sibTrans1D1" presStyleIdx="12" presStyleCnt="13"/>
      <dgm:spPr/>
    </dgm:pt>
    <dgm:pt modelId="{6BA86F34-0962-4DCA-BBB5-4E3933BE42CE}" type="pres">
      <dgm:prSet presAssocID="{1E5BEC1D-1F1C-4DB5-83EB-49D03083D401}" presName="connectorText" presStyleLbl="sibTrans1D1" presStyleIdx="12" presStyleCnt="13"/>
      <dgm:spPr/>
    </dgm:pt>
    <dgm:pt modelId="{702597C4-7095-45FC-8A49-4BF4A22940FB}" type="pres">
      <dgm:prSet presAssocID="{C0FD3F5B-E124-4DD7-A810-ECC3C193E487}" presName="node" presStyleLbl="node1" presStyleIdx="13" presStyleCnt="14">
        <dgm:presLayoutVars>
          <dgm:bulletEnabled val="1"/>
        </dgm:presLayoutVars>
      </dgm:prSet>
      <dgm:spPr/>
    </dgm:pt>
  </dgm:ptLst>
  <dgm:cxnLst>
    <dgm:cxn modelId="{F839E202-D738-4A55-B30D-B60E95F0B90D}" type="presOf" srcId="{6C9F85A7-91EF-4018-BA91-C39AFBD5A196}" destId="{0872AA07-8DA8-405B-93BB-EB75F579A75D}" srcOrd="1" destOrd="0" presId="urn:microsoft.com/office/officeart/2016/7/layout/RepeatingBendingProcessNew"/>
    <dgm:cxn modelId="{384AFD04-38CF-4CC5-BEA2-E6713BEA54B2}" srcId="{E1A07AC1-740D-4ABF-A07F-B705381515F0}" destId="{DA962633-5F8A-49F3-B03E-DB3EFCA37664}" srcOrd="12" destOrd="0" parTransId="{D0901BCB-8C92-4BCB-8AF9-B34B51030720}" sibTransId="{1E5BEC1D-1F1C-4DB5-83EB-49D03083D401}"/>
    <dgm:cxn modelId="{63952B06-BDBC-4EB9-B8AE-7B4335A1E623}" type="presOf" srcId="{99F10925-80D9-40CA-9B61-D0923346A9C2}" destId="{35D362DA-87C1-49D2-AFF6-43AC26769DD4}" srcOrd="0" destOrd="0" presId="urn:microsoft.com/office/officeart/2016/7/layout/RepeatingBendingProcessNew"/>
    <dgm:cxn modelId="{52D92B08-D3FA-4CBC-8783-16E05F4E1DBD}" srcId="{E1A07AC1-740D-4ABF-A07F-B705381515F0}" destId="{D0C5174B-705D-4C9F-A849-845ABD6FE057}" srcOrd="6" destOrd="0" parTransId="{8CB1518B-5517-43FB-8BA8-F3548F01DA27}" sibTransId="{12EA51D8-19AF-4599-92A3-2C0CF5FA5E62}"/>
    <dgm:cxn modelId="{04AC3908-FD56-4861-A83F-A92B85A7BEA8}" srcId="{E1A07AC1-740D-4ABF-A07F-B705381515F0}" destId="{25AEC5E6-7488-4379-9C1B-7EBD36A13D26}" srcOrd="2" destOrd="0" parTransId="{864926C5-7855-46B3-8E2B-35A5183250DA}" sibTransId="{945FB08E-0EA4-4B6A-A79E-F87EE1787F81}"/>
    <dgm:cxn modelId="{8BB8740B-F7CA-41DF-90DA-AE51246BD51E}" srcId="{E1A07AC1-740D-4ABF-A07F-B705381515F0}" destId="{80C79AC0-A28D-4438-AB70-57901728F528}" srcOrd="1" destOrd="0" parTransId="{C3E8BB38-0B6C-4092-A2EF-F839E19E8B96}" sibTransId="{7609E00D-E897-4273-91FF-846D4FA20A56}"/>
    <dgm:cxn modelId="{9FB9950B-E428-47AC-AB88-A3A712BBED45}" type="presOf" srcId="{0CE64998-6F03-4488-92F0-AEA58E021249}" destId="{0692E627-1B0A-4969-8ECA-B67D99351A1C}" srcOrd="0" destOrd="0" presId="urn:microsoft.com/office/officeart/2016/7/layout/RepeatingBendingProcessNew"/>
    <dgm:cxn modelId="{7780591E-0062-4063-9682-317875E68FBF}" type="presOf" srcId="{2AF4682C-B081-4D59-8CFF-7E544F021ACA}" destId="{19668A6E-CD92-4F21-813C-A89429A090E1}" srcOrd="0" destOrd="0" presId="urn:microsoft.com/office/officeart/2016/7/layout/RepeatingBendingProcessNew"/>
    <dgm:cxn modelId="{B21FCC21-4874-4CC7-A458-15EDC31ECEEA}" type="presOf" srcId="{80C79AC0-A28D-4438-AB70-57901728F528}" destId="{317853C0-C26B-495D-8824-5D5B8CDF2E7E}" srcOrd="0" destOrd="0" presId="urn:microsoft.com/office/officeart/2016/7/layout/RepeatingBendingProcessNew"/>
    <dgm:cxn modelId="{725F8324-988D-4961-972B-5C8B7E0E66AA}" type="presOf" srcId="{25AEC5E6-7488-4379-9C1B-7EBD36A13D26}" destId="{DCE5AAD9-9948-4477-A3DA-5042F4580ACC}" srcOrd="0" destOrd="0" presId="urn:microsoft.com/office/officeart/2016/7/layout/RepeatingBendingProcessNew"/>
    <dgm:cxn modelId="{0693F22D-5A41-4828-99C9-3BDA181F9858}" type="presOf" srcId="{1E5BEC1D-1F1C-4DB5-83EB-49D03083D401}" destId="{2F55B790-15AE-43B7-9309-26F9FB9AA9B5}" srcOrd="0" destOrd="0" presId="urn:microsoft.com/office/officeart/2016/7/layout/RepeatingBendingProcessNew"/>
    <dgm:cxn modelId="{860CAF3E-514A-45CD-9F82-A74E145EBDD6}" type="presOf" srcId="{7BAF43BA-1218-4593-951E-FA9588444D2C}" destId="{80F39CFB-64EA-48F3-983F-186B097F9E23}" srcOrd="0" destOrd="0" presId="urn:microsoft.com/office/officeart/2016/7/layout/RepeatingBendingProcessNew"/>
    <dgm:cxn modelId="{315FCC3E-C36D-4D1C-81D7-04CD0843FEF3}" type="presOf" srcId="{DA962633-5F8A-49F3-B03E-DB3EFCA37664}" destId="{1A789882-01B1-4481-98BF-956A57D2D9CB}" srcOrd="0" destOrd="0" presId="urn:microsoft.com/office/officeart/2016/7/layout/RepeatingBendingProcessNew"/>
    <dgm:cxn modelId="{7B022B65-4FC0-4C64-8D1C-9D12B4025F24}" type="presOf" srcId="{B2591D86-B03E-460C-AF9A-77898C8654D9}" destId="{16CDC51C-3911-4424-A1DD-F42BC39FA581}" srcOrd="0" destOrd="0" presId="urn:microsoft.com/office/officeart/2016/7/layout/RepeatingBendingProcessNew"/>
    <dgm:cxn modelId="{A525A747-02BF-4878-A0A7-AE111135E098}" srcId="{E1A07AC1-740D-4ABF-A07F-B705381515F0}" destId="{2AF4682C-B081-4D59-8CFF-7E544F021ACA}" srcOrd="3" destOrd="0" parTransId="{958622AF-92F7-4B63-84CC-CAF3353BEED9}" sibTransId="{73DC77AB-2EC2-4C2E-AFB4-126506662382}"/>
    <dgm:cxn modelId="{154E9069-CEA0-4A4A-835A-0BB0EE031A9F}" type="presOf" srcId="{4157A7ED-D8CB-4805-801E-E97286B50E11}" destId="{75E13DBD-0EA8-412D-BB6B-4073699C1434}" srcOrd="0" destOrd="0" presId="urn:microsoft.com/office/officeart/2016/7/layout/RepeatingBendingProcessNew"/>
    <dgm:cxn modelId="{E3F2B44A-435C-4497-9D9A-DAE3AA4F5991}" type="presOf" srcId="{DFEE9E1B-DAF3-42CC-A529-F9BD8128EBD5}" destId="{C2C96ABC-7102-42B9-91E3-83CF7FD62970}" srcOrd="0" destOrd="0" presId="urn:microsoft.com/office/officeart/2016/7/layout/RepeatingBendingProcessNew"/>
    <dgm:cxn modelId="{78A9666F-619A-42C2-B4D2-61D5155669DC}" type="presOf" srcId="{DFEE9E1B-DAF3-42CC-A529-F9BD8128EBD5}" destId="{CDA5AC94-8855-47D8-90BA-BC1457A33F6F}" srcOrd="1" destOrd="0" presId="urn:microsoft.com/office/officeart/2016/7/layout/RepeatingBendingProcessNew"/>
    <dgm:cxn modelId="{CF3D3752-91BA-4B06-AFE2-367203B2CEAB}" type="presOf" srcId="{7BAF43BA-1218-4593-951E-FA9588444D2C}" destId="{C5453CF6-387E-4D3A-964A-E4811EE7AAF3}" srcOrd="1" destOrd="0" presId="urn:microsoft.com/office/officeart/2016/7/layout/RepeatingBendingProcessNew"/>
    <dgm:cxn modelId="{709D7372-0279-4795-A2CE-ACBE0803A8BA}" type="presOf" srcId="{7609E00D-E897-4273-91FF-846D4FA20A56}" destId="{2C27B77A-698B-44EF-824F-88C8102B6D4D}" srcOrd="1" destOrd="0" presId="urn:microsoft.com/office/officeart/2016/7/layout/RepeatingBendingProcessNew"/>
    <dgm:cxn modelId="{D85C1E57-2DFB-4FB2-8B64-74E95106BECD}" type="presOf" srcId="{0F9D65FC-10A9-4E0D-B813-CF09A3A25603}" destId="{AC489A69-DE6A-4195-9B6C-27AC4F7E0485}" srcOrd="0" destOrd="0" presId="urn:microsoft.com/office/officeart/2016/7/layout/RepeatingBendingProcessNew"/>
    <dgm:cxn modelId="{A33C9057-7A05-46ED-9AD9-6A5D3447E776}" type="presOf" srcId="{E1A07AC1-740D-4ABF-A07F-B705381515F0}" destId="{82B75FC7-8B49-42A0-AD06-DE57A4897BD5}" srcOrd="0" destOrd="0" presId="urn:microsoft.com/office/officeart/2016/7/layout/RepeatingBendingProcessNew"/>
    <dgm:cxn modelId="{B331227B-6E0E-40D3-BEDF-5E3AE2EA5FE6}" type="presOf" srcId="{3DB2DFEC-BD96-40CE-84B5-FFDAC4603D96}" destId="{F388A5E1-AC64-4589-A5EE-7B83B1B423EE}" srcOrd="1" destOrd="0" presId="urn:microsoft.com/office/officeart/2016/7/layout/RepeatingBendingProcessNew"/>
    <dgm:cxn modelId="{B943A983-6C18-4BCE-AD9A-289FD6451556}" srcId="{E1A07AC1-740D-4ABF-A07F-B705381515F0}" destId="{01DABAE6-0286-40C8-A4EB-D3F52C761370}" srcOrd="8" destOrd="0" parTransId="{719AF93E-DC89-4827-805D-71B15E0F21E1}" sibTransId="{8117653F-392F-476D-9341-1957A5D31AAD}"/>
    <dgm:cxn modelId="{2DEC3A85-5CD7-4711-9243-273D3CFFF22B}" type="presOf" srcId="{81C9E588-B25E-4D63-9FBF-6481E46E3C6E}" destId="{414379AD-ED20-4018-AFC1-101C8FA6520C}" srcOrd="0" destOrd="0" presId="urn:microsoft.com/office/officeart/2016/7/layout/RepeatingBendingProcessNew"/>
    <dgm:cxn modelId="{57AB8F85-8E3B-4F68-9A40-919F71931B01}" srcId="{E1A07AC1-740D-4ABF-A07F-B705381515F0}" destId="{0230A72B-22C1-4CD1-90C2-230AB4E1EB15}" srcOrd="9" destOrd="0" parTransId="{7E41F29E-E3AC-4EEF-BE33-EF69224576D2}" sibTransId="{B2591D86-B03E-460C-AF9A-77898C8654D9}"/>
    <dgm:cxn modelId="{1614EB85-B29D-4905-8BDC-9D346A18BD90}" type="presOf" srcId="{8117653F-392F-476D-9341-1957A5D31AAD}" destId="{E0434631-74B8-460E-A675-3CAA21217C67}" srcOrd="1" destOrd="0" presId="urn:microsoft.com/office/officeart/2016/7/layout/RepeatingBendingProcessNew"/>
    <dgm:cxn modelId="{BBDBD38D-C1C6-431A-88D1-EC81762B3207}" type="presOf" srcId="{7609E00D-E897-4273-91FF-846D4FA20A56}" destId="{04ABC574-59EA-497A-9B23-C95E01B9783B}" srcOrd="0" destOrd="0" presId="urn:microsoft.com/office/officeart/2016/7/layout/RepeatingBendingProcessNew"/>
    <dgm:cxn modelId="{912C0B8F-C462-46F7-9698-9B636A9E0884}" srcId="{E1A07AC1-740D-4ABF-A07F-B705381515F0}" destId="{4157A7ED-D8CB-4805-801E-E97286B50E11}" srcOrd="4" destOrd="0" parTransId="{AE769E80-3274-484C-A40B-DB6BFD1BA0B3}" sibTransId="{B9F840E4-9387-4616-808A-5B0DE081F139}"/>
    <dgm:cxn modelId="{32FEA68F-AFDD-4C89-9863-FCE7E49B29A4}" type="presOf" srcId="{D0C5174B-705D-4C9F-A849-845ABD6FE057}" destId="{0CBF8182-9D3E-44F3-97A6-F41F93D46F00}" srcOrd="0" destOrd="0" presId="urn:microsoft.com/office/officeart/2016/7/layout/RepeatingBendingProcessNew"/>
    <dgm:cxn modelId="{38CB5192-6CB6-43F3-A4F2-FD60EA6DEFE5}" srcId="{E1A07AC1-740D-4ABF-A07F-B705381515F0}" destId="{C0FD3F5B-E124-4DD7-A810-ECC3C193E487}" srcOrd="13" destOrd="0" parTransId="{57DBCE03-CC72-4EC8-A644-DC5F89BC518E}" sibTransId="{5CE3162E-007A-46F0-B394-78B6E36B4C65}"/>
    <dgm:cxn modelId="{007A2B95-E530-4395-B68E-CC21B03D50C0}" srcId="{E1A07AC1-740D-4ABF-A07F-B705381515F0}" destId="{B47802E7-B093-41DB-A136-7AEABB353A4C}" srcOrd="11" destOrd="0" parTransId="{0275DE0A-BD7E-48EC-B920-F3693EF6E02E}" sibTransId="{DFEE9E1B-DAF3-42CC-A529-F9BD8128EBD5}"/>
    <dgm:cxn modelId="{E9EAF497-7A63-48D0-9268-BCBD7A0E4941}" type="presOf" srcId="{945FB08E-0EA4-4B6A-A79E-F87EE1787F81}" destId="{6BCE2B38-5F18-416B-B66B-64C2206640FB}" srcOrd="1" destOrd="0" presId="urn:microsoft.com/office/officeart/2016/7/layout/RepeatingBendingProcessNew"/>
    <dgm:cxn modelId="{D1EC5C98-EF60-42A8-8327-6F2F63F19C9A}" type="presOf" srcId="{73DC77AB-2EC2-4C2E-AFB4-126506662382}" destId="{11EC2478-9308-40E8-9BC4-5528854563CE}" srcOrd="1" destOrd="0" presId="urn:microsoft.com/office/officeart/2016/7/layout/RepeatingBendingProcessNew"/>
    <dgm:cxn modelId="{0E8B7F98-BD72-46D9-955E-E55B3A731A3D}" srcId="{E1A07AC1-740D-4ABF-A07F-B705381515F0}" destId="{99F10925-80D9-40CA-9B61-D0923346A9C2}" srcOrd="7" destOrd="0" parTransId="{9FD5308A-336D-4773-A4BB-46243BF8ED5A}" sibTransId="{7BAF43BA-1218-4593-951E-FA9588444D2C}"/>
    <dgm:cxn modelId="{8104839A-9961-4DF9-9CEF-014F021EB131}" type="presOf" srcId="{A3979276-0B8D-41BB-BFA0-4A28FEA37648}" destId="{6C58742E-6399-4F4F-9697-DA8882075255}" srcOrd="0" destOrd="0" presId="urn:microsoft.com/office/officeart/2016/7/layout/RepeatingBendingProcessNew"/>
    <dgm:cxn modelId="{4AD110A0-C9C8-423B-A315-F2B80D8C7429}" type="presOf" srcId="{1E5BEC1D-1F1C-4DB5-83EB-49D03083D401}" destId="{6BA86F34-0962-4DCA-BBB5-4E3933BE42CE}" srcOrd="1" destOrd="0" presId="urn:microsoft.com/office/officeart/2016/7/layout/RepeatingBendingProcessNew"/>
    <dgm:cxn modelId="{0A91DCA4-C5AD-4265-B4BC-E7D85A26FF58}" srcId="{E1A07AC1-740D-4ABF-A07F-B705381515F0}" destId="{0F9D65FC-10A9-4E0D-B813-CF09A3A25603}" srcOrd="0" destOrd="0" parTransId="{96F09369-0DFA-4191-A3AE-66C5AC8555A0}" sibTransId="{6C9F85A7-91EF-4018-BA91-C39AFBD5A196}"/>
    <dgm:cxn modelId="{B5B878AF-A17F-4802-AB98-0FDB47C71126}" type="presOf" srcId="{6C9F85A7-91EF-4018-BA91-C39AFBD5A196}" destId="{253BEC50-44D0-4D3D-BEB5-43FAE86D8F34}" srcOrd="0" destOrd="0" presId="urn:microsoft.com/office/officeart/2016/7/layout/RepeatingBendingProcessNew"/>
    <dgm:cxn modelId="{B65F5FB1-CCA1-4B3D-9C2E-CE97B376916C}" type="presOf" srcId="{B2591D86-B03E-460C-AF9A-77898C8654D9}" destId="{12A793C3-316A-437A-8487-D20C17D1B50F}" srcOrd="1" destOrd="0" presId="urn:microsoft.com/office/officeart/2016/7/layout/RepeatingBendingProcessNew"/>
    <dgm:cxn modelId="{3DBE61B5-73C0-41AC-A8C5-91D2C741D4F4}" type="presOf" srcId="{C0FD3F5B-E124-4DD7-A810-ECC3C193E487}" destId="{702597C4-7095-45FC-8A49-4BF4A22940FB}" srcOrd="0" destOrd="0" presId="urn:microsoft.com/office/officeart/2016/7/layout/RepeatingBendingProcessNew"/>
    <dgm:cxn modelId="{B9BA2EB8-3BE7-491A-895E-C4CF7CB5FE67}" type="presOf" srcId="{B47802E7-B093-41DB-A136-7AEABB353A4C}" destId="{12DD8401-D726-4E20-A0DB-58A9E12C7311}" srcOrd="0" destOrd="0" presId="urn:microsoft.com/office/officeart/2016/7/layout/RepeatingBendingProcessNew"/>
    <dgm:cxn modelId="{9F4EE4C0-31DC-4D9F-B2E2-08A90A283F9C}" type="presOf" srcId="{8117653F-392F-476D-9341-1957A5D31AAD}" destId="{5EC3A723-C5B6-4858-9270-3F34F8FAEFFC}" srcOrd="0" destOrd="0" presId="urn:microsoft.com/office/officeart/2016/7/layout/RepeatingBendingProcessNew"/>
    <dgm:cxn modelId="{D7DC44C6-70E9-4181-AF0E-D38448D9450C}" type="presOf" srcId="{945FB08E-0EA4-4B6A-A79E-F87EE1787F81}" destId="{4661C777-275D-4247-8EA8-B8C19151367B}" srcOrd="0" destOrd="0" presId="urn:microsoft.com/office/officeart/2016/7/layout/RepeatingBendingProcessNew"/>
    <dgm:cxn modelId="{DC9235CA-1B7D-4BA7-A969-D66A378FB62D}" type="presOf" srcId="{3DB2DFEC-BD96-40CE-84B5-FFDAC4603D96}" destId="{8946CC49-89E3-41EB-BC0E-67E1826A0D0F}" srcOrd="0" destOrd="0" presId="urn:microsoft.com/office/officeart/2016/7/layout/RepeatingBendingProcessNew"/>
    <dgm:cxn modelId="{7D0ABECC-28B6-4760-A457-77A9592D1552}" type="presOf" srcId="{B9F840E4-9387-4616-808A-5B0DE081F139}" destId="{784879AD-6247-4EBB-92DA-4F5A7D91E321}" srcOrd="0" destOrd="0" presId="urn:microsoft.com/office/officeart/2016/7/layout/RepeatingBendingProcessNew"/>
    <dgm:cxn modelId="{7926B3D1-0B27-412D-8902-050652ECE57B}" srcId="{E1A07AC1-740D-4ABF-A07F-B705381515F0}" destId="{81C9E588-B25E-4D63-9FBF-6481E46E3C6E}" srcOrd="5" destOrd="0" parTransId="{B147CA0B-7AD4-4F13-847D-5A9238F21424}" sibTransId="{0CE64998-6F03-4488-92F0-AEA58E021249}"/>
    <dgm:cxn modelId="{9327E1DB-9C82-406D-B352-489095A82EB9}" type="presOf" srcId="{0230A72B-22C1-4CD1-90C2-230AB4E1EB15}" destId="{1D9DAAE8-948D-4992-B246-DADB86738D20}" srcOrd="0" destOrd="0" presId="urn:microsoft.com/office/officeart/2016/7/layout/RepeatingBendingProcessNew"/>
    <dgm:cxn modelId="{30391AE2-7C0D-4DF7-8F55-43FEF073AEE3}" type="presOf" srcId="{B9F840E4-9387-4616-808A-5B0DE081F139}" destId="{7FA92717-40E4-4B38-ABE7-50BC10170B03}" srcOrd="1" destOrd="0" presId="urn:microsoft.com/office/officeart/2016/7/layout/RepeatingBendingProcessNew"/>
    <dgm:cxn modelId="{9EA553E4-4C2B-4965-8C06-9EAFA10ECB5A}" type="presOf" srcId="{12EA51D8-19AF-4599-92A3-2C0CF5FA5E62}" destId="{C49AD647-5491-4776-88F2-4C8E2DAFF10E}" srcOrd="1" destOrd="0" presId="urn:microsoft.com/office/officeart/2016/7/layout/RepeatingBendingProcessNew"/>
    <dgm:cxn modelId="{AA3BEAE6-01D5-4B4F-A7EA-D3CD44CC8216}" srcId="{E1A07AC1-740D-4ABF-A07F-B705381515F0}" destId="{A3979276-0B8D-41BB-BFA0-4A28FEA37648}" srcOrd="10" destOrd="0" parTransId="{641C76B0-C6FE-4E64-8674-65A6E7655D6B}" sibTransId="{3DB2DFEC-BD96-40CE-84B5-FFDAC4603D96}"/>
    <dgm:cxn modelId="{42A2B2F2-9074-44DF-AA04-5714845E586F}" type="presOf" srcId="{01DABAE6-0286-40C8-A4EB-D3F52C761370}" destId="{3A33635A-AC06-4DF9-B7F6-9C81B51DB6D4}" srcOrd="0" destOrd="0" presId="urn:microsoft.com/office/officeart/2016/7/layout/RepeatingBendingProcessNew"/>
    <dgm:cxn modelId="{7CAFA9F4-620A-4DA7-83CE-31447E792D48}" type="presOf" srcId="{0CE64998-6F03-4488-92F0-AEA58E021249}" destId="{9B827D27-0813-4DFB-8617-5F1690E582E1}" srcOrd="1" destOrd="0" presId="urn:microsoft.com/office/officeart/2016/7/layout/RepeatingBendingProcessNew"/>
    <dgm:cxn modelId="{ACE484F7-C8D1-4796-97C0-28C59D43D2E6}" type="presOf" srcId="{73DC77AB-2EC2-4C2E-AFB4-126506662382}" destId="{FBD4692E-0CEB-4779-A893-D49209567010}" srcOrd="0" destOrd="0" presId="urn:microsoft.com/office/officeart/2016/7/layout/RepeatingBendingProcessNew"/>
    <dgm:cxn modelId="{BCF785FD-29F4-4DFE-A0DA-C20340F4E0A5}" type="presOf" srcId="{12EA51D8-19AF-4599-92A3-2C0CF5FA5E62}" destId="{E3C2B4F5-CD5B-47CD-BF5B-1B4BE16E21A5}" srcOrd="0" destOrd="0" presId="urn:microsoft.com/office/officeart/2016/7/layout/RepeatingBendingProcessNew"/>
    <dgm:cxn modelId="{7C1BF9F8-F9DA-4241-B6FC-73831ED3D8D6}" type="presParOf" srcId="{82B75FC7-8B49-42A0-AD06-DE57A4897BD5}" destId="{AC489A69-DE6A-4195-9B6C-27AC4F7E0485}" srcOrd="0" destOrd="0" presId="urn:microsoft.com/office/officeart/2016/7/layout/RepeatingBendingProcessNew"/>
    <dgm:cxn modelId="{FDEFB931-1F8D-4649-BDE5-DEAA405D35C1}" type="presParOf" srcId="{82B75FC7-8B49-42A0-AD06-DE57A4897BD5}" destId="{253BEC50-44D0-4D3D-BEB5-43FAE86D8F34}" srcOrd="1" destOrd="0" presId="urn:microsoft.com/office/officeart/2016/7/layout/RepeatingBendingProcessNew"/>
    <dgm:cxn modelId="{074B5DFB-C2D7-4466-AE5C-65DC33F20C2B}" type="presParOf" srcId="{253BEC50-44D0-4D3D-BEB5-43FAE86D8F34}" destId="{0872AA07-8DA8-405B-93BB-EB75F579A75D}" srcOrd="0" destOrd="0" presId="urn:microsoft.com/office/officeart/2016/7/layout/RepeatingBendingProcessNew"/>
    <dgm:cxn modelId="{A1E90074-61C2-44EF-A677-53EB61B02944}" type="presParOf" srcId="{82B75FC7-8B49-42A0-AD06-DE57A4897BD5}" destId="{317853C0-C26B-495D-8824-5D5B8CDF2E7E}" srcOrd="2" destOrd="0" presId="urn:microsoft.com/office/officeart/2016/7/layout/RepeatingBendingProcessNew"/>
    <dgm:cxn modelId="{F2DDC45E-2EFC-48EB-AE29-910C015C8B09}" type="presParOf" srcId="{82B75FC7-8B49-42A0-AD06-DE57A4897BD5}" destId="{04ABC574-59EA-497A-9B23-C95E01B9783B}" srcOrd="3" destOrd="0" presId="urn:microsoft.com/office/officeart/2016/7/layout/RepeatingBendingProcessNew"/>
    <dgm:cxn modelId="{51854525-D049-4395-8F30-EB2890857CD4}" type="presParOf" srcId="{04ABC574-59EA-497A-9B23-C95E01B9783B}" destId="{2C27B77A-698B-44EF-824F-88C8102B6D4D}" srcOrd="0" destOrd="0" presId="urn:microsoft.com/office/officeart/2016/7/layout/RepeatingBendingProcessNew"/>
    <dgm:cxn modelId="{D151B094-1C75-4683-987A-03F9F5A570A1}" type="presParOf" srcId="{82B75FC7-8B49-42A0-AD06-DE57A4897BD5}" destId="{DCE5AAD9-9948-4477-A3DA-5042F4580ACC}" srcOrd="4" destOrd="0" presId="urn:microsoft.com/office/officeart/2016/7/layout/RepeatingBendingProcessNew"/>
    <dgm:cxn modelId="{17B39413-66FA-474C-9A0E-7D7F63638C17}" type="presParOf" srcId="{82B75FC7-8B49-42A0-AD06-DE57A4897BD5}" destId="{4661C777-275D-4247-8EA8-B8C19151367B}" srcOrd="5" destOrd="0" presId="urn:microsoft.com/office/officeart/2016/7/layout/RepeatingBendingProcessNew"/>
    <dgm:cxn modelId="{C681DC56-5C9B-43E4-BAB2-4DBEE4FA57C2}" type="presParOf" srcId="{4661C777-275D-4247-8EA8-B8C19151367B}" destId="{6BCE2B38-5F18-416B-B66B-64C2206640FB}" srcOrd="0" destOrd="0" presId="urn:microsoft.com/office/officeart/2016/7/layout/RepeatingBendingProcessNew"/>
    <dgm:cxn modelId="{C42A4AF1-3F59-4596-9060-FEA2EA6367F7}" type="presParOf" srcId="{82B75FC7-8B49-42A0-AD06-DE57A4897BD5}" destId="{19668A6E-CD92-4F21-813C-A89429A090E1}" srcOrd="6" destOrd="0" presId="urn:microsoft.com/office/officeart/2016/7/layout/RepeatingBendingProcessNew"/>
    <dgm:cxn modelId="{B9A1D2A6-6DB2-4AC6-816F-50B84485F98E}" type="presParOf" srcId="{82B75FC7-8B49-42A0-AD06-DE57A4897BD5}" destId="{FBD4692E-0CEB-4779-A893-D49209567010}" srcOrd="7" destOrd="0" presId="urn:microsoft.com/office/officeart/2016/7/layout/RepeatingBendingProcessNew"/>
    <dgm:cxn modelId="{680AC9EA-8C38-425A-87B4-F0210E2A209B}" type="presParOf" srcId="{FBD4692E-0CEB-4779-A893-D49209567010}" destId="{11EC2478-9308-40E8-9BC4-5528854563CE}" srcOrd="0" destOrd="0" presId="urn:microsoft.com/office/officeart/2016/7/layout/RepeatingBendingProcessNew"/>
    <dgm:cxn modelId="{C3E79B05-3FD4-4F78-A556-6A5BA303D1F5}" type="presParOf" srcId="{82B75FC7-8B49-42A0-AD06-DE57A4897BD5}" destId="{75E13DBD-0EA8-412D-BB6B-4073699C1434}" srcOrd="8" destOrd="0" presId="urn:microsoft.com/office/officeart/2016/7/layout/RepeatingBendingProcessNew"/>
    <dgm:cxn modelId="{544DAA45-727E-465A-BEB9-C1097D8EB5AC}" type="presParOf" srcId="{82B75FC7-8B49-42A0-AD06-DE57A4897BD5}" destId="{784879AD-6247-4EBB-92DA-4F5A7D91E321}" srcOrd="9" destOrd="0" presId="urn:microsoft.com/office/officeart/2016/7/layout/RepeatingBendingProcessNew"/>
    <dgm:cxn modelId="{D9C357EC-6DF0-4C05-B687-9693DE2A1CD9}" type="presParOf" srcId="{784879AD-6247-4EBB-92DA-4F5A7D91E321}" destId="{7FA92717-40E4-4B38-ABE7-50BC10170B03}" srcOrd="0" destOrd="0" presId="urn:microsoft.com/office/officeart/2016/7/layout/RepeatingBendingProcessNew"/>
    <dgm:cxn modelId="{EB1FF009-90DF-44E2-8EE9-1C288E2286E4}" type="presParOf" srcId="{82B75FC7-8B49-42A0-AD06-DE57A4897BD5}" destId="{414379AD-ED20-4018-AFC1-101C8FA6520C}" srcOrd="10" destOrd="0" presId="urn:microsoft.com/office/officeart/2016/7/layout/RepeatingBendingProcessNew"/>
    <dgm:cxn modelId="{BDC5DAF0-7E4E-4E1A-864D-2677090CB56A}" type="presParOf" srcId="{82B75FC7-8B49-42A0-AD06-DE57A4897BD5}" destId="{0692E627-1B0A-4969-8ECA-B67D99351A1C}" srcOrd="11" destOrd="0" presId="urn:microsoft.com/office/officeart/2016/7/layout/RepeatingBendingProcessNew"/>
    <dgm:cxn modelId="{496F0B22-F968-4039-935D-3054353A06B2}" type="presParOf" srcId="{0692E627-1B0A-4969-8ECA-B67D99351A1C}" destId="{9B827D27-0813-4DFB-8617-5F1690E582E1}" srcOrd="0" destOrd="0" presId="urn:microsoft.com/office/officeart/2016/7/layout/RepeatingBendingProcessNew"/>
    <dgm:cxn modelId="{98DC160C-741B-4556-A312-C89E0A7825BA}" type="presParOf" srcId="{82B75FC7-8B49-42A0-AD06-DE57A4897BD5}" destId="{0CBF8182-9D3E-44F3-97A6-F41F93D46F00}" srcOrd="12" destOrd="0" presId="urn:microsoft.com/office/officeart/2016/7/layout/RepeatingBendingProcessNew"/>
    <dgm:cxn modelId="{3F96353E-5BE1-4148-BC5C-643E27DD7FE3}" type="presParOf" srcId="{82B75FC7-8B49-42A0-AD06-DE57A4897BD5}" destId="{E3C2B4F5-CD5B-47CD-BF5B-1B4BE16E21A5}" srcOrd="13" destOrd="0" presId="urn:microsoft.com/office/officeart/2016/7/layout/RepeatingBendingProcessNew"/>
    <dgm:cxn modelId="{37B9241A-2C28-4B44-B5A2-4F6797826937}" type="presParOf" srcId="{E3C2B4F5-CD5B-47CD-BF5B-1B4BE16E21A5}" destId="{C49AD647-5491-4776-88F2-4C8E2DAFF10E}" srcOrd="0" destOrd="0" presId="urn:microsoft.com/office/officeart/2016/7/layout/RepeatingBendingProcessNew"/>
    <dgm:cxn modelId="{AC1D1224-D634-4FAB-9C16-F117C845EA08}" type="presParOf" srcId="{82B75FC7-8B49-42A0-AD06-DE57A4897BD5}" destId="{35D362DA-87C1-49D2-AFF6-43AC26769DD4}" srcOrd="14" destOrd="0" presId="urn:microsoft.com/office/officeart/2016/7/layout/RepeatingBendingProcessNew"/>
    <dgm:cxn modelId="{8A5FE133-A0A7-4D46-BD76-7207361888F4}" type="presParOf" srcId="{82B75FC7-8B49-42A0-AD06-DE57A4897BD5}" destId="{80F39CFB-64EA-48F3-983F-186B097F9E23}" srcOrd="15" destOrd="0" presId="urn:microsoft.com/office/officeart/2016/7/layout/RepeatingBendingProcessNew"/>
    <dgm:cxn modelId="{EBB9868D-843C-49AB-8F50-0A07C7EEF1E7}" type="presParOf" srcId="{80F39CFB-64EA-48F3-983F-186B097F9E23}" destId="{C5453CF6-387E-4D3A-964A-E4811EE7AAF3}" srcOrd="0" destOrd="0" presId="urn:microsoft.com/office/officeart/2016/7/layout/RepeatingBendingProcessNew"/>
    <dgm:cxn modelId="{B57B7E9A-8C1B-44E8-A1BE-632C425E4683}" type="presParOf" srcId="{82B75FC7-8B49-42A0-AD06-DE57A4897BD5}" destId="{3A33635A-AC06-4DF9-B7F6-9C81B51DB6D4}" srcOrd="16" destOrd="0" presId="urn:microsoft.com/office/officeart/2016/7/layout/RepeatingBendingProcessNew"/>
    <dgm:cxn modelId="{CA2F4A30-8DBF-43D2-B5D1-4EEBCA11A6CD}" type="presParOf" srcId="{82B75FC7-8B49-42A0-AD06-DE57A4897BD5}" destId="{5EC3A723-C5B6-4858-9270-3F34F8FAEFFC}" srcOrd="17" destOrd="0" presId="urn:microsoft.com/office/officeart/2016/7/layout/RepeatingBendingProcessNew"/>
    <dgm:cxn modelId="{FE42B569-E119-4A75-B5EA-3605CEAC3235}" type="presParOf" srcId="{5EC3A723-C5B6-4858-9270-3F34F8FAEFFC}" destId="{E0434631-74B8-460E-A675-3CAA21217C67}" srcOrd="0" destOrd="0" presId="urn:microsoft.com/office/officeart/2016/7/layout/RepeatingBendingProcessNew"/>
    <dgm:cxn modelId="{39A5727D-C52B-4B68-B22D-83EE39BBDBE6}" type="presParOf" srcId="{82B75FC7-8B49-42A0-AD06-DE57A4897BD5}" destId="{1D9DAAE8-948D-4992-B246-DADB86738D20}" srcOrd="18" destOrd="0" presId="urn:microsoft.com/office/officeart/2016/7/layout/RepeatingBendingProcessNew"/>
    <dgm:cxn modelId="{305A2668-B445-499D-B780-5878EA40B978}" type="presParOf" srcId="{82B75FC7-8B49-42A0-AD06-DE57A4897BD5}" destId="{16CDC51C-3911-4424-A1DD-F42BC39FA581}" srcOrd="19" destOrd="0" presId="urn:microsoft.com/office/officeart/2016/7/layout/RepeatingBendingProcessNew"/>
    <dgm:cxn modelId="{50BA8ABC-A9E6-4361-A1A2-9C4163220D77}" type="presParOf" srcId="{16CDC51C-3911-4424-A1DD-F42BC39FA581}" destId="{12A793C3-316A-437A-8487-D20C17D1B50F}" srcOrd="0" destOrd="0" presId="urn:microsoft.com/office/officeart/2016/7/layout/RepeatingBendingProcessNew"/>
    <dgm:cxn modelId="{FDD8251E-E5FC-4439-A0F2-F4157B9F0705}" type="presParOf" srcId="{82B75FC7-8B49-42A0-AD06-DE57A4897BD5}" destId="{6C58742E-6399-4F4F-9697-DA8882075255}" srcOrd="20" destOrd="0" presId="urn:microsoft.com/office/officeart/2016/7/layout/RepeatingBendingProcessNew"/>
    <dgm:cxn modelId="{CA45F56B-DA28-45BE-8190-4AB90AA604CC}" type="presParOf" srcId="{82B75FC7-8B49-42A0-AD06-DE57A4897BD5}" destId="{8946CC49-89E3-41EB-BC0E-67E1826A0D0F}" srcOrd="21" destOrd="0" presId="urn:microsoft.com/office/officeart/2016/7/layout/RepeatingBendingProcessNew"/>
    <dgm:cxn modelId="{15CB2E65-4C8B-4282-B1DB-045EF9A694A6}" type="presParOf" srcId="{8946CC49-89E3-41EB-BC0E-67E1826A0D0F}" destId="{F388A5E1-AC64-4589-A5EE-7B83B1B423EE}" srcOrd="0" destOrd="0" presId="urn:microsoft.com/office/officeart/2016/7/layout/RepeatingBendingProcessNew"/>
    <dgm:cxn modelId="{56DEA863-1A02-4CFA-AB31-3E6BB8C70B2B}" type="presParOf" srcId="{82B75FC7-8B49-42A0-AD06-DE57A4897BD5}" destId="{12DD8401-D726-4E20-A0DB-58A9E12C7311}" srcOrd="22" destOrd="0" presId="urn:microsoft.com/office/officeart/2016/7/layout/RepeatingBendingProcessNew"/>
    <dgm:cxn modelId="{D0BBFDED-E08E-4ED1-9293-2EB74C6184D9}" type="presParOf" srcId="{82B75FC7-8B49-42A0-AD06-DE57A4897BD5}" destId="{C2C96ABC-7102-42B9-91E3-83CF7FD62970}" srcOrd="23" destOrd="0" presId="urn:microsoft.com/office/officeart/2016/7/layout/RepeatingBendingProcessNew"/>
    <dgm:cxn modelId="{293CFEC0-F923-4100-8E98-E38693E8B773}" type="presParOf" srcId="{C2C96ABC-7102-42B9-91E3-83CF7FD62970}" destId="{CDA5AC94-8855-47D8-90BA-BC1457A33F6F}" srcOrd="0" destOrd="0" presId="urn:microsoft.com/office/officeart/2016/7/layout/RepeatingBendingProcessNew"/>
    <dgm:cxn modelId="{A5E27B0C-A2F3-42C4-9A9D-B4946F573656}" type="presParOf" srcId="{82B75FC7-8B49-42A0-AD06-DE57A4897BD5}" destId="{1A789882-01B1-4481-98BF-956A57D2D9CB}" srcOrd="24" destOrd="0" presId="urn:microsoft.com/office/officeart/2016/7/layout/RepeatingBendingProcessNew"/>
    <dgm:cxn modelId="{B7B0A1AF-9150-43A0-828B-2411916A3742}" type="presParOf" srcId="{82B75FC7-8B49-42A0-AD06-DE57A4897BD5}" destId="{2F55B790-15AE-43B7-9309-26F9FB9AA9B5}" srcOrd="25" destOrd="0" presId="urn:microsoft.com/office/officeart/2016/7/layout/RepeatingBendingProcessNew"/>
    <dgm:cxn modelId="{E1375E0F-76D1-4FBA-8C9F-1A5377070520}" type="presParOf" srcId="{2F55B790-15AE-43B7-9309-26F9FB9AA9B5}" destId="{6BA86F34-0962-4DCA-BBB5-4E3933BE42CE}" srcOrd="0" destOrd="0" presId="urn:microsoft.com/office/officeart/2016/7/layout/RepeatingBendingProcessNew"/>
    <dgm:cxn modelId="{FA54BEBD-D3C6-422D-B6DF-14DDAD2C3805}" type="presParOf" srcId="{82B75FC7-8B49-42A0-AD06-DE57A4897BD5}" destId="{702597C4-7095-45FC-8A49-4BF4A22940FB}" srcOrd="2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938FDA-C602-4135-879A-E15E4DB88C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6003CC-A94A-4019-9C18-1E27EAB14834}">
      <dgm:prSet/>
      <dgm:spPr>
        <a:solidFill>
          <a:srgbClr val="800000"/>
        </a:solidFill>
        <a:ln>
          <a:solidFill>
            <a:srgbClr val="800000"/>
          </a:solidFill>
        </a:ln>
      </dgm:spPr>
      <dgm:t>
        <a:bodyPr/>
        <a:lstStyle/>
        <a:p>
          <a:r>
            <a:rPr lang="en-US" b="1" dirty="0"/>
            <a:t>SRS Document</a:t>
          </a:r>
        </a:p>
      </dgm:t>
    </dgm:pt>
    <dgm:pt modelId="{1459F7BE-7EA5-442B-9D7B-21E806F86009}" type="parTrans" cxnId="{4C29BAD2-32E5-4EFD-9C7A-903744F1B7DA}">
      <dgm:prSet/>
      <dgm:spPr/>
      <dgm:t>
        <a:bodyPr/>
        <a:lstStyle/>
        <a:p>
          <a:endParaRPr lang="en-US"/>
        </a:p>
      </dgm:t>
    </dgm:pt>
    <dgm:pt modelId="{ECBB8E91-25CA-4F79-A13F-BB8FEE06E9C5}" type="sibTrans" cxnId="{4C29BAD2-32E5-4EFD-9C7A-903744F1B7DA}">
      <dgm:prSet/>
      <dgm:spPr/>
      <dgm:t>
        <a:bodyPr/>
        <a:lstStyle/>
        <a:p>
          <a:endParaRPr lang="en-US"/>
        </a:p>
      </dgm:t>
    </dgm:pt>
    <dgm:pt modelId="{CE246612-8643-48AB-A4C4-E8015EF03E7A}">
      <dgm:prSet/>
      <dgm:spPr>
        <a:solidFill>
          <a:schemeClr val="bg2">
            <a:lumMod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b="1" dirty="0"/>
            <a:t>Design Document</a:t>
          </a:r>
        </a:p>
      </dgm:t>
    </dgm:pt>
    <dgm:pt modelId="{E8027CB8-FBBA-4B13-9F13-88A96683B2EB}" type="parTrans" cxnId="{C318E8AE-8063-4C41-8A4D-CAF517D74B2F}">
      <dgm:prSet/>
      <dgm:spPr/>
      <dgm:t>
        <a:bodyPr/>
        <a:lstStyle/>
        <a:p>
          <a:endParaRPr lang="en-US"/>
        </a:p>
      </dgm:t>
    </dgm:pt>
    <dgm:pt modelId="{3DEFD147-CA54-4D45-B2C5-B5220938D194}" type="sibTrans" cxnId="{C318E8AE-8063-4C41-8A4D-CAF517D74B2F}">
      <dgm:prSet/>
      <dgm:spPr/>
      <dgm:t>
        <a:bodyPr/>
        <a:lstStyle/>
        <a:p>
          <a:endParaRPr lang="en-US"/>
        </a:p>
      </dgm:t>
    </dgm:pt>
    <dgm:pt modelId="{78603429-671F-4A7A-B111-6C7BEBBCA979}">
      <dgm:prSet/>
      <dgm:spPr>
        <a:solidFill>
          <a:schemeClr val="tx2">
            <a:lumMod val="75000"/>
            <a:lumOff val="2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b="1" dirty="0"/>
            <a:t>Test Plan</a:t>
          </a:r>
        </a:p>
      </dgm:t>
    </dgm:pt>
    <dgm:pt modelId="{C1FE0854-6976-4FE8-B05C-0372428EF834}" type="parTrans" cxnId="{51E94982-DE99-4862-A7C4-64E50D0BCE8D}">
      <dgm:prSet/>
      <dgm:spPr/>
      <dgm:t>
        <a:bodyPr/>
        <a:lstStyle/>
        <a:p>
          <a:endParaRPr lang="en-US"/>
        </a:p>
      </dgm:t>
    </dgm:pt>
    <dgm:pt modelId="{7F3D70E2-87F6-427C-8584-4268D49B2884}" type="sibTrans" cxnId="{51E94982-DE99-4862-A7C4-64E50D0BCE8D}">
      <dgm:prSet/>
      <dgm:spPr/>
      <dgm:t>
        <a:bodyPr/>
        <a:lstStyle/>
        <a:p>
          <a:endParaRPr lang="en-US"/>
        </a:p>
      </dgm:t>
    </dgm:pt>
    <dgm:pt modelId="{1BC5A60C-55FE-48FF-B990-54EC6129B8C5}">
      <dgm:prSet/>
      <dgm:spPr>
        <a:solidFill>
          <a:srgbClr val="800000"/>
        </a:solidFill>
        <a:ln>
          <a:solidFill>
            <a:srgbClr val="800000"/>
          </a:solidFill>
        </a:ln>
      </dgm:spPr>
      <dgm:t>
        <a:bodyPr/>
        <a:lstStyle/>
        <a:p>
          <a:r>
            <a:rPr lang="en-US" b="1" dirty="0"/>
            <a:t>Implementation Plan Document</a:t>
          </a:r>
        </a:p>
      </dgm:t>
    </dgm:pt>
    <dgm:pt modelId="{C7EE587B-A585-4D47-A4F1-4DB51A8848AE}" type="parTrans" cxnId="{A3BEE336-BCCC-4298-B0A5-535B66385BE1}">
      <dgm:prSet/>
      <dgm:spPr/>
      <dgm:t>
        <a:bodyPr/>
        <a:lstStyle/>
        <a:p>
          <a:endParaRPr lang="en-US"/>
        </a:p>
      </dgm:t>
    </dgm:pt>
    <dgm:pt modelId="{F9FD4AF9-9C18-4728-8F4B-E76205CE1055}" type="sibTrans" cxnId="{A3BEE336-BCCC-4298-B0A5-535B66385BE1}">
      <dgm:prSet/>
      <dgm:spPr/>
      <dgm:t>
        <a:bodyPr/>
        <a:lstStyle/>
        <a:p>
          <a:endParaRPr lang="en-US"/>
        </a:p>
      </dgm:t>
    </dgm:pt>
    <dgm:pt modelId="{ADB5E730-A89F-4C8A-9966-73B34ACDFA37}">
      <dgm:prSet/>
      <dgm:spPr>
        <a:solidFill>
          <a:schemeClr val="tx2">
            <a:lumMod val="50000"/>
            <a:lumOff val="50000"/>
          </a:schemeClr>
        </a:solidFill>
        <a:ln>
          <a:solidFill>
            <a:schemeClr val="tx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b="1" dirty="0"/>
            <a:t>Website Implementation</a:t>
          </a:r>
        </a:p>
      </dgm:t>
    </dgm:pt>
    <dgm:pt modelId="{AF439AAB-1B04-4E5C-9936-6653D8564831}" type="parTrans" cxnId="{7D706846-4CE5-43CE-BF10-FF2F442EF174}">
      <dgm:prSet/>
      <dgm:spPr/>
      <dgm:t>
        <a:bodyPr/>
        <a:lstStyle/>
        <a:p>
          <a:endParaRPr lang="en-US"/>
        </a:p>
      </dgm:t>
    </dgm:pt>
    <dgm:pt modelId="{FF08205B-3F7D-43A7-B2B4-9D1343BF0C3B}" type="sibTrans" cxnId="{7D706846-4CE5-43CE-BF10-FF2F442EF174}">
      <dgm:prSet/>
      <dgm:spPr/>
      <dgm:t>
        <a:bodyPr/>
        <a:lstStyle/>
        <a:p>
          <a:endParaRPr lang="en-US"/>
        </a:p>
      </dgm:t>
    </dgm:pt>
    <dgm:pt modelId="{1F383348-A9B4-4C84-8731-9172DE27E065}">
      <dgm:prSet/>
      <dgm:spPr>
        <a:solidFill>
          <a:schemeClr val="tx1">
            <a:lumMod val="65000"/>
            <a:lumOff val="35000"/>
          </a:schemeClr>
        </a:soli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r>
            <a:rPr lang="en-US" b="1" dirty="0"/>
            <a:t>Source Code</a:t>
          </a:r>
        </a:p>
      </dgm:t>
    </dgm:pt>
    <dgm:pt modelId="{B4CA36FF-2AC2-4B6C-82D1-11D3037E7F21}" type="parTrans" cxnId="{3BADD5E5-FF39-4C74-BDD1-98F60313ED24}">
      <dgm:prSet/>
      <dgm:spPr/>
      <dgm:t>
        <a:bodyPr/>
        <a:lstStyle/>
        <a:p>
          <a:endParaRPr lang="en-US"/>
        </a:p>
      </dgm:t>
    </dgm:pt>
    <dgm:pt modelId="{AE4850A0-54EB-451C-A23C-C4AA1B3ACD98}" type="sibTrans" cxnId="{3BADD5E5-FF39-4C74-BDD1-98F60313ED24}">
      <dgm:prSet/>
      <dgm:spPr/>
      <dgm:t>
        <a:bodyPr/>
        <a:lstStyle/>
        <a:p>
          <a:endParaRPr lang="en-US"/>
        </a:p>
      </dgm:t>
    </dgm:pt>
    <dgm:pt modelId="{41F1F2DE-7369-45AE-BE17-6C457EF050AA}">
      <dgm:prSet/>
      <dgm:spPr>
        <a:solidFill>
          <a:srgbClr val="800000"/>
        </a:solidFill>
        <a:ln>
          <a:solidFill>
            <a:srgbClr val="800000"/>
          </a:solidFill>
        </a:ln>
      </dgm:spPr>
      <dgm:t>
        <a:bodyPr/>
        <a:lstStyle/>
        <a:p>
          <a:r>
            <a:rPr lang="en-US" b="1" dirty="0"/>
            <a:t>User Manual</a:t>
          </a:r>
        </a:p>
      </dgm:t>
    </dgm:pt>
    <dgm:pt modelId="{DFC4C5AB-DEF7-4D75-8F65-B806989D819E}" type="parTrans" cxnId="{1D2E0AD2-6B69-4F29-BFC5-22EEAFC21FB7}">
      <dgm:prSet/>
      <dgm:spPr/>
      <dgm:t>
        <a:bodyPr/>
        <a:lstStyle/>
        <a:p>
          <a:endParaRPr lang="en-US"/>
        </a:p>
      </dgm:t>
    </dgm:pt>
    <dgm:pt modelId="{A8E02E3D-2CBC-4082-85AB-061348D2D127}" type="sibTrans" cxnId="{1D2E0AD2-6B69-4F29-BFC5-22EEAFC21FB7}">
      <dgm:prSet/>
      <dgm:spPr/>
      <dgm:t>
        <a:bodyPr/>
        <a:lstStyle/>
        <a:p>
          <a:endParaRPr lang="en-US"/>
        </a:p>
      </dgm:t>
    </dgm:pt>
    <dgm:pt modelId="{61E26B80-AD4A-BB40-9CE8-467E4F727B39}" type="pres">
      <dgm:prSet presAssocID="{D6938FDA-C602-4135-879A-E15E4DB88C26}" presName="linear" presStyleCnt="0">
        <dgm:presLayoutVars>
          <dgm:animLvl val="lvl"/>
          <dgm:resizeHandles val="exact"/>
        </dgm:presLayoutVars>
      </dgm:prSet>
      <dgm:spPr/>
    </dgm:pt>
    <dgm:pt modelId="{0C8B69F0-B5E9-5F4E-BB49-D43B870E4DAC}" type="pres">
      <dgm:prSet presAssocID="{EA6003CC-A94A-4019-9C18-1E27EAB1483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42F6A17-D42C-0944-B247-74C4A43F3CE8}" type="pres">
      <dgm:prSet presAssocID="{ECBB8E91-25CA-4F79-A13F-BB8FEE06E9C5}" presName="spacer" presStyleCnt="0"/>
      <dgm:spPr/>
    </dgm:pt>
    <dgm:pt modelId="{061EDC5C-0363-7C4A-BB14-11A9FCB68236}" type="pres">
      <dgm:prSet presAssocID="{CE246612-8643-48AB-A4C4-E8015EF03E7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682175C-6B53-0947-BDC0-87C069F4100A}" type="pres">
      <dgm:prSet presAssocID="{3DEFD147-CA54-4D45-B2C5-B5220938D194}" presName="spacer" presStyleCnt="0"/>
      <dgm:spPr/>
    </dgm:pt>
    <dgm:pt modelId="{A9D08B8C-B620-F34A-9283-227FE45E2665}" type="pres">
      <dgm:prSet presAssocID="{78603429-671F-4A7A-B111-6C7BEBBCA97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56122F0-9B17-054F-AB77-A26CB901C89A}" type="pres">
      <dgm:prSet presAssocID="{7F3D70E2-87F6-427C-8584-4268D49B2884}" presName="spacer" presStyleCnt="0"/>
      <dgm:spPr/>
    </dgm:pt>
    <dgm:pt modelId="{68EFCE31-BD0E-1B4B-A2BA-668554FF3998}" type="pres">
      <dgm:prSet presAssocID="{1BC5A60C-55FE-48FF-B990-54EC6129B8C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1F7272B-EC26-D44D-8488-E17EE533F828}" type="pres">
      <dgm:prSet presAssocID="{F9FD4AF9-9C18-4728-8F4B-E76205CE1055}" presName="spacer" presStyleCnt="0"/>
      <dgm:spPr/>
    </dgm:pt>
    <dgm:pt modelId="{35A0F743-9D3A-7345-A353-B702F52FB0AD}" type="pres">
      <dgm:prSet presAssocID="{ADB5E730-A89F-4C8A-9966-73B34ACDFA3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438DCF-2D0C-644F-BD03-499132A8F128}" type="pres">
      <dgm:prSet presAssocID="{FF08205B-3F7D-43A7-B2B4-9D1343BF0C3B}" presName="spacer" presStyleCnt="0"/>
      <dgm:spPr/>
    </dgm:pt>
    <dgm:pt modelId="{57B80673-B17A-C143-AE88-5A8A626246E7}" type="pres">
      <dgm:prSet presAssocID="{1F383348-A9B4-4C84-8731-9172DE27E06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CF8A173-97AC-F14F-AA3D-F72FFB48EA45}" type="pres">
      <dgm:prSet presAssocID="{AE4850A0-54EB-451C-A23C-C4AA1B3ACD98}" presName="spacer" presStyleCnt="0"/>
      <dgm:spPr/>
    </dgm:pt>
    <dgm:pt modelId="{66CEE755-3BA2-4646-802B-526A8173FC80}" type="pres">
      <dgm:prSet presAssocID="{41F1F2DE-7369-45AE-BE17-6C457EF050A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722FD12-A7CE-334A-866D-B3CEDD6C4059}" type="presOf" srcId="{CE246612-8643-48AB-A4C4-E8015EF03E7A}" destId="{061EDC5C-0363-7C4A-BB14-11A9FCB68236}" srcOrd="0" destOrd="0" presId="urn:microsoft.com/office/officeart/2005/8/layout/vList2"/>
    <dgm:cxn modelId="{A3BEE336-BCCC-4298-B0A5-535B66385BE1}" srcId="{D6938FDA-C602-4135-879A-E15E4DB88C26}" destId="{1BC5A60C-55FE-48FF-B990-54EC6129B8C5}" srcOrd="3" destOrd="0" parTransId="{C7EE587B-A585-4D47-A4F1-4DB51A8848AE}" sibTransId="{F9FD4AF9-9C18-4728-8F4B-E76205CE1055}"/>
    <dgm:cxn modelId="{7D706846-4CE5-43CE-BF10-FF2F442EF174}" srcId="{D6938FDA-C602-4135-879A-E15E4DB88C26}" destId="{ADB5E730-A89F-4C8A-9966-73B34ACDFA37}" srcOrd="4" destOrd="0" parTransId="{AF439AAB-1B04-4E5C-9936-6653D8564831}" sibTransId="{FF08205B-3F7D-43A7-B2B4-9D1343BF0C3B}"/>
    <dgm:cxn modelId="{3F0C8153-5EA6-6D49-A99A-A63EBF4F48BF}" type="presOf" srcId="{1F383348-A9B4-4C84-8731-9172DE27E065}" destId="{57B80673-B17A-C143-AE88-5A8A626246E7}" srcOrd="0" destOrd="0" presId="urn:microsoft.com/office/officeart/2005/8/layout/vList2"/>
    <dgm:cxn modelId="{55978B77-B55B-6F46-8DCB-9047557B0FD7}" type="presOf" srcId="{D6938FDA-C602-4135-879A-E15E4DB88C26}" destId="{61E26B80-AD4A-BB40-9CE8-467E4F727B39}" srcOrd="0" destOrd="0" presId="urn:microsoft.com/office/officeart/2005/8/layout/vList2"/>
    <dgm:cxn modelId="{64F02C7F-140D-3D45-B62C-64310046E6BF}" type="presOf" srcId="{EA6003CC-A94A-4019-9C18-1E27EAB14834}" destId="{0C8B69F0-B5E9-5F4E-BB49-D43B870E4DAC}" srcOrd="0" destOrd="0" presId="urn:microsoft.com/office/officeart/2005/8/layout/vList2"/>
    <dgm:cxn modelId="{51E94982-DE99-4862-A7C4-64E50D0BCE8D}" srcId="{D6938FDA-C602-4135-879A-E15E4DB88C26}" destId="{78603429-671F-4A7A-B111-6C7BEBBCA979}" srcOrd="2" destOrd="0" parTransId="{C1FE0854-6976-4FE8-B05C-0372428EF834}" sibTransId="{7F3D70E2-87F6-427C-8584-4268D49B2884}"/>
    <dgm:cxn modelId="{A6078191-1A78-7543-8AC8-2648889ABF16}" type="presOf" srcId="{ADB5E730-A89F-4C8A-9966-73B34ACDFA37}" destId="{35A0F743-9D3A-7345-A353-B702F52FB0AD}" srcOrd="0" destOrd="0" presId="urn:microsoft.com/office/officeart/2005/8/layout/vList2"/>
    <dgm:cxn modelId="{A9C0749C-A563-6944-AF87-9F8F0D2B539F}" type="presOf" srcId="{78603429-671F-4A7A-B111-6C7BEBBCA979}" destId="{A9D08B8C-B620-F34A-9283-227FE45E2665}" srcOrd="0" destOrd="0" presId="urn:microsoft.com/office/officeart/2005/8/layout/vList2"/>
    <dgm:cxn modelId="{C318E8AE-8063-4C41-8A4D-CAF517D74B2F}" srcId="{D6938FDA-C602-4135-879A-E15E4DB88C26}" destId="{CE246612-8643-48AB-A4C4-E8015EF03E7A}" srcOrd="1" destOrd="0" parTransId="{E8027CB8-FBBA-4B13-9F13-88A96683B2EB}" sibTransId="{3DEFD147-CA54-4D45-B2C5-B5220938D194}"/>
    <dgm:cxn modelId="{1D2E0AD2-6B69-4F29-BFC5-22EEAFC21FB7}" srcId="{D6938FDA-C602-4135-879A-E15E4DB88C26}" destId="{41F1F2DE-7369-45AE-BE17-6C457EF050AA}" srcOrd="6" destOrd="0" parTransId="{DFC4C5AB-DEF7-4D75-8F65-B806989D819E}" sibTransId="{A8E02E3D-2CBC-4082-85AB-061348D2D127}"/>
    <dgm:cxn modelId="{4C29BAD2-32E5-4EFD-9C7A-903744F1B7DA}" srcId="{D6938FDA-C602-4135-879A-E15E4DB88C26}" destId="{EA6003CC-A94A-4019-9C18-1E27EAB14834}" srcOrd="0" destOrd="0" parTransId="{1459F7BE-7EA5-442B-9D7B-21E806F86009}" sibTransId="{ECBB8E91-25CA-4F79-A13F-BB8FEE06E9C5}"/>
    <dgm:cxn modelId="{B4396FDB-B5C9-2741-A432-C8B048013F36}" type="presOf" srcId="{1BC5A60C-55FE-48FF-B990-54EC6129B8C5}" destId="{68EFCE31-BD0E-1B4B-A2BA-668554FF3998}" srcOrd="0" destOrd="0" presId="urn:microsoft.com/office/officeart/2005/8/layout/vList2"/>
    <dgm:cxn modelId="{3BADD5E5-FF39-4C74-BDD1-98F60313ED24}" srcId="{D6938FDA-C602-4135-879A-E15E4DB88C26}" destId="{1F383348-A9B4-4C84-8731-9172DE27E065}" srcOrd="5" destOrd="0" parTransId="{B4CA36FF-2AC2-4B6C-82D1-11D3037E7F21}" sibTransId="{AE4850A0-54EB-451C-A23C-C4AA1B3ACD98}"/>
    <dgm:cxn modelId="{C4750BF2-9CA5-CE47-8EE9-4D81C6C32600}" type="presOf" srcId="{41F1F2DE-7369-45AE-BE17-6C457EF050AA}" destId="{66CEE755-3BA2-4646-802B-526A8173FC80}" srcOrd="0" destOrd="0" presId="urn:microsoft.com/office/officeart/2005/8/layout/vList2"/>
    <dgm:cxn modelId="{1E2E178B-0C29-BD4A-A79B-922FD42A4772}" type="presParOf" srcId="{61E26B80-AD4A-BB40-9CE8-467E4F727B39}" destId="{0C8B69F0-B5E9-5F4E-BB49-D43B870E4DAC}" srcOrd="0" destOrd="0" presId="urn:microsoft.com/office/officeart/2005/8/layout/vList2"/>
    <dgm:cxn modelId="{D9248760-5908-8F45-BEED-F4649C2F6DFD}" type="presParOf" srcId="{61E26B80-AD4A-BB40-9CE8-467E4F727B39}" destId="{E42F6A17-D42C-0944-B247-74C4A43F3CE8}" srcOrd="1" destOrd="0" presId="urn:microsoft.com/office/officeart/2005/8/layout/vList2"/>
    <dgm:cxn modelId="{BD31C0B6-60C3-8C42-BAE3-B203A57281F5}" type="presParOf" srcId="{61E26B80-AD4A-BB40-9CE8-467E4F727B39}" destId="{061EDC5C-0363-7C4A-BB14-11A9FCB68236}" srcOrd="2" destOrd="0" presId="urn:microsoft.com/office/officeart/2005/8/layout/vList2"/>
    <dgm:cxn modelId="{12B0D089-9500-DB44-BBCD-8433F773B969}" type="presParOf" srcId="{61E26B80-AD4A-BB40-9CE8-467E4F727B39}" destId="{9682175C-6B53-0947-BDC0-87C069F4100A}" srcOrd="3" destOrd="0" presId="urn:microsoft.com/office/officeart/2005/8/layout/vList2"/>
    <dgm:cxn modelId="{8A9800D9-3C84-5844-9A86-ED64699CF6A9}" type="presParOf" srcId="{61E26B80-AD4A-BB40-9CE8-467E4F727B39}" destId="{A9D08B8C-B620-F34A-9283-227FE45E2665}" srcOrd="4" destOrd="0" presId="urn:microsoft.com/office/officeart/2005/8/layout/vList2"/>
    <dgm:cxn modelId="{4FA042D9-B0D3-4745-92DA-19A891252596}" type="presParOf" srcId="{61E26B80-AD4A-BB40-9CE8-467E4F727B39}" destId="{956122F0-9B17-054F-AB77-A26CB901C89A}" srcOrd="5" destOrd="0" presId="urn:microsoft.com/office/officeart/2005/8/layout/vList2"/>
    <dgm:cxn modelId="{9D5CBF73-6F3A-514D-AE11-12B7C4CB1B53}" type="presParOf" srcId="{61E26B80-AD4A-BB40-9CE8-467E4F727B39}" destId="{68EFCE31-BD0E-1B4B-A2BA-668554FF3998}" srcOrd="6" destOrd="0" presId="urn:microsoft.com/office/officeart/2005/8/layout/vList2"/>
    <dgm:cxn modelId="{129D13B2-7387-9546-B984-2C7A511FB238}" type="presParOf" srcId="{61E26B80-AD4A-BB40-9CE8-467E4F727B39}" destId="{D1F7272B-EC26-D44D-8488-E17EE533F828}" srcOrd="7" destOrd="0" presId="urn:microsoft.com/office/officeart/2005/8/layout/vList2"/>
    <dgm:cxn modelId="{C725494B-6BE2-2E4F-803A-847A1A2CDB0B}" type="presParOf" srcId="{61E26B80-AD4A-BB40-9CE8-467E4F727B39}" destId="{35A0F743-9D3A-7345-A353-B702F52FB0AD}" srcOrd="8" destOrd="0" presId="urn:microsoft.com/office/officeart/2005/8/layout/vList2"/>
    <dgm:cxn modelId="{811B2B50-000F-F540-A24A-EE9152BAC66F}" type="presParOf" srcId="{61E26B80-AD4A-BB40-9CE8-467E4F727B39}" destId="{0C438DCF-2D0C-644F-BD03-499132A8F128}" srcOrd="9" destOrd="0" presId="urn:microsoft.com/office/officeart/2005/8/layout/vList2"/>
    <dgm:cxn modelId="{689384F8-48DA-4C40-8951-65E48C31CD78}" type="presParOf" srcId="{61E26B80-AD4A-BB40-9CE8-467E4F727B39}" destId="{57B80673-B17A-C143-AE88-5A8A626246E7}" srcOrd="10" destOrd="0" presId="urn:microsoft.com/office/officeart/2005/8/layout/vList2"/>
    <dgm:cxn modelId="{CD79D934-1910-3B42-B098-73250774195E}" type="presParOf" srcId="{61E26B80-AD4A-BB40-9CE8-467E4F727B39}" destId="{5CF8A173-97AC-F14F-AA3D-F72FFB48EA45}" srcOrd="11" destOrd="0" presId="urn:microsoft.com/office/officeart/2005/8/layout/vList2"/>
    <dgm:cxn modelId="{9D580CD2-C952-DE4B-90CD-644763FB848F}" type="presParOf" srcId="{61E26B80-AD4A-BB40-9CE8-467E4F727B39}" destId="{66CEE755-3BA2-4646-802B-526A8173FC80}" srcOrd="12" destOrd="0" presId="urn:microsoft.com/office/officeart/2005/8/layout/vList2"/>
  </dgm:cxnLst>
  <dgm:bg>
    <a:solidFill>
      <a:schemeClr val="bg1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0C501-AB82-2C46-93F4-3A9D596418A0}">
      <dsp:nvSpPr>
        <dsp:cNvPr id="0" name=""/>
        <dsp:cNvSpPr/>
      </dsp:nvSpPr>
      <dsp:spPr>
        <a:xfrm>
          <a:off x="3207" y="324854"/>
          <a:ext cx="2290253" cy="1866535"/>
        </a:xfrm>
        <a:prstGeom prst="roundRect">
          <a:avLst>
            <a:gd name="adj" fmla="val 10000"/>
          </a:avLst>
        </a:prstGeom>
        <a:solidFill>
          <a:srgbClr val="80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3DC00-9B5E-774A-8D75-EDE6D6DCFEB3}">
      <dsp:nvSpPr>
        <dsp:cNvPr id="0" name=""/>
        <dsp:cNvSpPr/>
      </dsp:nvSpPr>
      <dsp:spPr>
        <a:xfrm>
          <a:off x="257680" y="566603"/>
          <a:ext cx="2290253" cy="1866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Providing a user-friendly website that enables users to easily navigate through the website and learn about the history of the school, its mission and background. </a:t>
          </a:r>
        </a:p>
      </dsp:txBody>
      <dsp:txXfrm>
        <a:off x="312349" y="621272"/>
        <a:ext cx="2180915" cy="1757197"/>
      </dsp:txXfrm>
    </dsp:sp>
    <dsp:sp modelId="{53051C31-78D6-EF4C-BF3D-15DB09DDF00D}">
      <dsp:nvSpPr>
        <dsp:cNvPr id="0" name=""/>
        <dsp:cNvSpPr/>
      </dsp:nvSpPr>
      <dsp:spPr>
        <a:xfrm>
          <a:off x="2802405" y="324854"/>
          <a:ext cx="2290253" cy="1866535"/>
        </a:xfrm>
        <a:prstGeom prst="roundRect">
          <a:avLst>
            <a:gd name="adj" fmla="val 10000"/>
          </a:avLst>
        </a:prstGeom>
        <a:solidFill>
          <a:srgbClr val="80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EF2A2-B1E9-0A4F-A49F-81E51F6BF7D8}">
      <dsp:nvSpPr>
        <dsp:cNvPr id="0" name=""/>
        <dsp:cNvSpPr/>
      </dsp:nvSpPr>
      <dsp:spPr>
        <a:xfrm>
          <a:off x="3056878" y="566603"/>
          <a:ext cx="2290253" cy="1866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 the website’s visitors on how the donations contribute to develop a better learning environment for the school’s students.</a:t>
          </a:r>
        </a:p>
      </dsp:txBody>
      <dsp:txXfrm>
        <a:off x="3111547" y="621272"/>
        <a:ext cx="2180915" cy="1757197"/>
      </dsp:txXfrm>
    </dsp:sp>
    <dsp:sp modelId="{16EDB8E4-56A6-0F46-B5E7-2E86FC193EF7}">
      <dsp:nvSpPr>
        <dsp:cNvPr id="0" name=""/>
        <dsp:cNvSpPr/>
      </dsp:nvSpPr>
      <dsp:spPr>
        <a:xfrm>
          <a:off x="5601604" y="324854"/>
          <a:ext cx="2290253" cy="1842480"/>
        </a:xfrm>
        <a:prstGeom prst="roundRect">
          <a:avLst>
            <a:gd name="adj" fmla="val 10000"/>
          </a:avLst>
        </a:prstGeom>
        <a:solidFill>
          <a:srgbClr val="80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C84E3-5A1B-5549-9DF8-29888230EA25}">
      <dsp:nvSpPr>
        <dsp:cNvPr id="0" name=""/>
        <dsp:cNvSpPr/>
      </dsp:nvSpPr>
      <dsp:spPr>
        <a:xfrm>
          <a:off x="5856076" y="566603"/>
          <a:ext cx="2290253" cy="1842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Facilitate the event registration process and fund donations. </a:t>
          </a:r>
        </a:p>
      </dsp:txBody>
      <dsp:txXfrm>
        <a:off x="5910040" y="620567"/>
        <a:ext cx="2182325" cy="1734552"/>
      </dsp:txXfrm>
    </dsp:sp>
    <dsp:sp modelId="{6DD9938F-0BC3-0149-AF92-14992D01E6C5}">
      <dsp:nvSpPr>
        <dsp:cNvPr id="0" name=""/>
        <dsp:cNvSpPr/>
      </dsp:nvSpPr>
      <dsp:spPr>
        <a:xfrm>
          <a:off x="8400802" y="324854"/>
          <a:ext cx="2290253" cy="1842466"/>
        </a:xfrm>
        <a:prstGeom prst="roundRect">
          <a:avLst>
            <a:gd name="adj" fmla="val 10000"/>
          </a:avLst>
        </a:prstGeom>
        <a:solidFill>
          <a:srgbClr val="80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D76AB-7EA0-B849-83D4-2FFF9279B0D1}">
      <dsp:nvSpPr>
        <dsp:cNvPr id="0" name=""/>
        <dsp:cNvSpPr/>
      </dsp:nvSpPr>
      <dsp:spPr>
        <a:xfrm>
          <a:off x="8655275" y="566603"/>
          <a:ext cx="2290253" cy="18424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Grant the association officers a simple way to create Events and add News using the website.</a:t>
          </a:r>
        </a:p>
      </dsp:txBody>
      <dsp:txXfrm>
        <a:off x="8709239" y="620567"/>
        <a:ext cx="2182325" cy="1734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DAC5D-CA77-4BC9-8740-B081C6FA73C7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76B1B-0D33-482A-8408-20E492BBE4DA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Unified look</a:t>
          </a:r>
        </a:p>
      </dsp:txBody>
      <dsp:txXfrm>
        <a:off x="0" y="623"/>
        <a:ext cx="6492875" cy="1020830"/>
      </dsp:txXfrm>
    </dsp:sp>
    <dsp:sp modelId="{D10520E2-8567-45D8-91E8-305D63DF0FD3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690D2-6932-48CF-B632-CBE3E6159E3A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Accessibility </a:t>
          </a:r>
        </a:p>
      </dsp:txBody>
      <dsp:txXfrm>
        <a:off x="0" y="1021453"/>
        <a:ext cx="6492875" cy="1020830"/>
      </dsp:txXfrm>
    </dsp:sp>
    <dsp:sp modelId="{2ACEAA31-6397-4EDE-9738-2B64603D1C89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2C5F2-0224-436E-9DB4-82DE0B47EADB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Ease of navigation </a:t>
          </a:r>
        </a:p>
      </dsp:txBody>
      <dsp:txXfrm>
        <a:off x="0" y="2042284"/>
        <a:ext cx="6492875" cy="1020830"/>
      </dsp:txXfrm>
    </dsp:sp>
    <dsp:sp modelId="{F7C09B8D-939B-457C-889A-1D4661D084E4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5B2CF-1B8F-40C0-873A-8917343E5E51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Add and delete specified page content </a:t>
          </a:r>
        </a:p>
      </dsp:txBody>
      <dsp:txXfrm>
        <a:off x="0" y="3063115"/>
        <a:ext cx="6492875" cy="1020830"/>
      </dsp:txXfrm>
    </dsp:sp>
    <dsp:sp modelId="{D391248E-C3F5-42C0-8545-DDB9357F2A35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A3B45-7C22-44A8-8F83-DF4A9E0B5C48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Electronic Payment feature</a:t>
          </a:r>
        </a:p>
      </dsp:txBody>
      <dsp:txXfrm>
        <a:off x="0" y="4083946"/>
        <a:ext cx="6492875" cy="1020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2F477-7ABE-8E4E-BB34-9538344F3FCB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68088-CF6A-6F46-A728-121DD2055C25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700" kern="1200" dirty="0"/>
            <a:t>General Requirements </a:t>
          </a:r>
        </a:p>
      </dsp:txBody>
      <dsp:txXfrm>
        <a:off x="0" y="2492"/>
        <a:ext cx="6492875" cy="1700138"/>
      </dsp:txXfrm>
    </dsp:sp>
    <dsp:sp modelId="{EC362D64-6600-0949-8DCF-6FB7B6D88D49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3FF77-BF24-6E45-BB41-53AA0ED2AEED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700" kern="1200"/>
            <a:t>Functional Requirements </a:t>
          </a:r>
        </a:p>
      </dsp:txBody>
      <dsp:txXfrm>
        <a:off x="0" y="1702630"/>
        <a:ext cx="6492875" cy="1700138"/>
      </dsp:txXfrm>
    </dsp:sp>
    <dsp:sp modelId="{83972DF7-2A9E-DC4E-972B-882C539CAC7D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54B68-9A9B-B648-ADA9-AFF31034AB96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700" kern="1200"/>
            <a:t>Non-Functional Requirements </a:t>
          </a:r>
        </a:p>
      </dsp:txBody>
      <dsp:txXfrm>
        <a:off x="0" y="3402769"/>
        <a:ext cx="6492875" cy="1700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0F5B8-154E-4AB1-A2E1-4CD2E946ABB3}">
      <dsp:nvSpPr>
        <dsp:cNvPr id="0" name=""/>
        <dsp:cNvSpPr/>
      </dsp:nvSpPr>
      <dsp:spPr>
        <a:xfrm>
          <a:off x="1516" y="0"/>
          <a:ext cx="2359955" cy="34199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Website Pages </a:t>
          </a:r>
        </a:p>
      </dsp:txBody>
      <dsp:txXfrm>
        <a:off x="1516" y="1367960"/>
        <a:ext cx="2359955" cy="1367960"/>
      </dsp:txXfrm>
    </dsp:sp>
    <dsp:sp modelId="{B260DACC-7CD3-4CB7-9108-0D6EB2040737}">
      <dsp:nvSpPr>
        <dsp:cNvPr id="0" name=""/>
        <dsp:cNvSpPr/>
      </dsp:nvSpPr>
      <dsp:spPr>
        <a:xfrm>
          <a:off x="612081" y="205194"/>
          <a:ext cx="1138826" cy="1138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09D5C-A145-40B3-9D48-F5755C4F1AA9}">
      <dsp:nvSpPr>
        <dsp:cNvPr id="0" name=""/>
        <dsp:cNvSpPr/>
      </dsp:nvSpPr>
      <dsp:spPr>
        <a:xfrm>
          <a:off x="2432270" y="0"/>
          <a:ext cx="2359955" cy="34199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Control</a:t>
          </a:r>
        </a:p>
      </dsp:txBody>
      <dsp:txXfrm>
        <a:off x="2432270" y="1367960"/>
        <a:ext cx="2359955" cy="1367960"/>
      </dsp:txXfrm>
    </dsp:sp>
    <dsp:sp modelId="{F562FEA6-B59F-4972-92A3-B18B2E3DD3D4}">
      <dsp:nvSpPr>
        <dsp:cNvPr id="0" name=""/>
        <dsp:cNvSpPr/>
      </dsp:nvSpPr>
      <dsp:spPr>
        <a:xfrm>
          <a:off x="3042835" y="205194"/>
          <a:ext cx="1138826" cy="11388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BE5AF-A942-4BA6-A2AE-F6556EE09C2E}">
      <dsp:nvSpPr>
        <dsp:cNvPr id="0" name=""/>
        <dsp:cNvSpPr/>
      </dsp:nvSpPr>
      <dsp:spPr>
        <a:xfrm>
          <a:off x="4864541" y="0"/>
          <a:ext cx="2359955" cy="34199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Base</a:t>
          </a:r>
        </a:p>
      </dsp:txBody>
      <dsp:txXfrm>
        <a:off x="4864541" y="1367960"/>
        <a:ext cx="2359955" cy="1367960"/>
      </dsp:txXfrm>
    </dsp:sp>
    <dsp:sp modelId="{637DEE25-E2EB-4506-846D-ADBD401FB5CB}">
      <dsp:nvSpPr>
        <dsp:cNvPr id="0" name=""/>
        <dsp:cNvSpPr/>
      </dsp:nvSpPr>
      <dsp:spPr>
        <a:xfrm>
          <a:off x="5473589" y="205194"/>
          <a:ext cx="1138826" cy="11388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EA20B-B885-4C61-9E38-CBB519811FF6}">
      <dsp:nvSpPr>
        <dsp:cNvPr id="0" name=""/>
        <dsp:cNvSpPr/>
      </dsp:nvSpPr>
      <dsp:spPr>
        <a:xfrm>
          <a:off x="288979" y="2735920"/>
          <a:ext cx="6646537" cy="51298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D2C0C-1F4C-4344-957E-73471AA26DFF}">
      <dsp:nvSpPr>
        <dsp:cNvPr id="0" name=""/>
        <dsp:cNvSpPr/>
      </dsp:nvSpPr>
      <dsp:spPr>
        <a:xfrm>
          <a:off x="696899" y="2296"/>
          <a:ext cx="1546022" cy="927613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Static Pages </a:t>
          </a:r>
        </a:p>
      </dsp:txBody>
      <dsp:txXfrm>
        <a:off x="696899" y="2296"/>
        <a:ext cx="1546022" cy="927613"/>
      </dsp:txXfrm>
    </dsp:sp>
    <dsp:sp modelId="{5335179F-FD9F-4135-901D-5778DFD4F54E}">
      <dsp:nvSpPr>
        <dsp:cNvPr id="0" name=""/>
        <dsp:cNvSpPr/>
      </dsp:nvSpPr>
      <dsp:spPr>
        <a:xfrm>
          <a:off x="2397523" y="2296"/>
          <a:ext cx="1546022" cy="927613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Navigation</a:t>
          </a:r>
        </a:p>
      </dsp:txBody>
      <dsp:txXfrm>
        <a:off x="2397523" y="2296"/>
        <a:ext cx="1546022" cy="927613"/>
      </dsp:txXfrm>
    </dsp:sp>
    <dsp:sp modelId="{7DF49FD7-AC1C-4254-B84A-E98DF9F7E194}">
      <dsp:nvSpPr>
        <dsp:cNvPr id="0" name=""/>
        <dsp:cNvSpPr/>
      </dsp:nvSpPr>
      <dsp:spPr>
        <a:xfrm>
          <a:off x="4098148" y="2296"/>
          <a:ext cx="1546022" cy="927613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Event Registration Process</a:t>
          </a:r>
        </a:p>
      </dsp:txBody>
      <dsp:txXfrm>
        <a:off x="4098148" y="2296"/>
        <a:ext cx="1546022" cy="927613"/>
      </dsp:txXfrm>
    </dsp:sp>
    <dsp:sp modelId="{53014C68-7E04-46D8-95ED-C1F57A1830FB}">
      <dsp:nvSpPr>
        <dsp:cNvPr id="0" name=""/>
        <dsp:cNvSpPr/>
      </dsp:nvSpPr>
      <dsp:spPr>
        <a:xfrm>
          <a:off x="5798772" y="2296"/>
          <a:ext cx="1546022" cy="927613"/>
        </a:xfrm>
        <a:prstGeom prst="rect">
          <a:avLst/>
        </a:prstGeom>
        <a:solidFill>
          <a:schemeClr val="bg2">
            <a:lumMod val="9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Donation Process</a:t>
          </a:r>
        </a:p>
      </dsp:txBody>
      <dsp:txXfrm>
        <a:off x="5798772" y="2296"/>
        <a:ext cx="1546022" cy="927613"/>
      </dsp:txXfrm>
    </dsp:sp>
    <dsp:sp modelId="{A855B48E-7239-407B-882B-90B28754BD6D}">
      <dsp:nvSpPr>
        <dsp:cNvPr id="0" name=""/>
        <dsp:cNvSpPr/>
      </dsp:nvSpPr>
      <dsp:spPr>
        <a:xfrm>
          <a:off x="7499397" y="2296"/>
          <a:ext cx="1546022" cy="927613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Login/Logout</a:t>
          </a:r>
        </a:p>
      </dsp:txBody>
      <dsp:txXfrm>
        <a:off x="7499397" y="2296"/>
        <a:ext cx="1546022" cy="927613"/>
      </dsp:txXfrm>
    </dsp:sp>
    <dsp:sp modelId="{1B4C7B9D-BEB1-422F-BE82-66298EDD5E03}">
      <dsp:nvSpPr>
        <dsp:cNvPr id="0" name=""/>
        <dsp:cNvSpPr/>
      </dsp:nvSpPr>
      <dsp:spPr>
        <a:xfrm>
          <a:off x="696899" y="1084512"/>
          <a:ext cx="1546022" cy="927613"/>
        </a:xfrm>
        <a:prstGeom prst="rect">
          <a:avLst/>
        </a:prstGeom>
        <a:solidFill>
          <a:schemeClr val="bg1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News Process</a:t>
          </a:r>
        </a:p>
      </dsp:txBody>
      <dsp:txXfrm>
        <a:off x="696899" y="1084512"/>
        <a:ext cx="1546022" cy="927613"/>
      </dsp:txXfrm>
    </dsp:sp>
    <dsp:sp modelId="{9548B742-A792-4B72-A251-FDF565D15C1D}">
      <dsp:nvSpPr>
        <dsp:cNvPr id="0" name=""/>
        <dsp:cNvSpPr/>
      </dsp:nvSpPr>
      <dsp:spPr>
        <a:xfrm>
          <a:off x="2397523" y="1084512"/>
          <a:ext cx="1546022" cy="927613"/>
        </a:xfrm>
        <a:prstGeom prst="rect">
          <a:avLst/>
        </a:prstGeom>
        <a:solidFill>
          <a:schemeClr val="bg2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Delete News Process</a:t>
          </a:r>
        </a:p>
      </dsp:txBody>
      <dsp:txXfrm>
        <a:off x="2397523" y="1084512"/>
        <a:ext cx="1546022" cy="927613"/>
      </dsp:txXfrm>
    </dsp:sp>
    <dsp:sp modelId="{14820247-62E1-499C-BB18-351C988FCE89}">
      <dsp:nvSpPr>
        <dsp:cNvPr id="0" name=""/>
        <dsp:cNvSpPr/>
      </dsp:nvSpPr>
      <dsp:spPr>
        <a:xfrm>
          <a:off x="4098148" y="1084512"/>
          <a:ext cx="1546022" cy="927613"/>
        </a:xfrm>
        <a:prstGeom prst="rect">
          <a:avLst/>
        </a:prstGeom>
        <a:solidFill>
          <a:schemeClr val="bg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Upcoming- Event Process</a:t>
          </a:r>
        </a:p>
      </dsp:txBody>
      <dsp:txXfrm>
        <a:off x="4098148" y="1084512"/>
        <a:ext cx="1546022" cy="927613"/>
      </dsp:txXfrm>
    </dsp:sp>
    <dsp:sp modelId="{31829439-C2B4-4ECF-A801-38DD93F15FB9}">
      <dsp:nvSpPr>
        <dsp:cNvPr id="0" name=""/>
        <dsp:cNvSpPr/>
      </dsp:nvSpPr>
      <dsp:spPr>
        <a:xfrm>
          <a:off x="5798772" y="1084512"/>
          <a:ext cx="1546022" cy="927613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Delete Upcoming-Event Process</a:t>
          </a:r>
        </a:p>
      </dsp:txBody>
      <dsp:txXfrm>
        <a:off x="5798772" y="1084512"/>
        <a:ext cx="1546022" cy="927613"/>
      </dsp:txXfrm>
    </dsp:sp>
    <dsp:sp modelId="{4FEF3CAF-5F90-4314-BEEF-5DFBA125E1FF}">
      <dsp:nvSpPr>
        <dsp:cNvPr id="0" name=""/>
        <dsp:cNvSpPr/>
      </dsp:nvSpPr>
      <dsp:spPr>
        <a:xfrm>
          <a:off x="7499397" y="1084512"/>
          <a:ext cx="1546022" cy="927613"/>
        </a:xfrm>
        <a:prstGeom prst="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Previous-Event Process</a:t>
          </a:r>
        </a:p>
      </dsp:txBody>
      <dsp:txXfrm>
        <a:off x="7499397" y="1084512"/>
        <a:ext cx="1546022" cy="927613"/>
      </dsp:txXfrm>
    </dsp:sp>
    <dsp:sp modelId="{D7B47AF4-21AA-49AA-8EC3-74719CD75EE7}">
      <dsp:nvSpPr>
        <dsp:cNvPr id="0" name=""/>
        <dsp:cNvSpPr/>
      </dsp:nvSpPr>
      <dsp:spPr>
        <a:xfrm>
          <a:off x="696899" y="2166727"/>
          <a:ext cx="1546022" cy="927613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Delete Previous-Event Process</a:t>
          </a:r>
        </a:p>
      </dsp:txBody>
      <dsp:txXfrm>
        <a:off x="696899" y="2166727"/>
        <a:ext cx="1546022" cy="927613"/>
      </dsp:txXfrm>
    </dsp:sp>
    <dsp:sp modelId="{5FFFCFCE-9890-41D7-A99A-5150F675340E}">
      <dsp:nvSpPr>
        <dsp:cNvPr id="0" name=""/>
        <dsp:cNvSpPr/>
      </dsp:nvSpPr>
      <dsp:spPr>
        <a:xfrm>
          <a:off x="2397523" y="2166727"/>
          <a:ext cx="1546022" cy="927613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Change Homepage</a:t>
          </a:r>
        </a:p>
      </dsp:txBody>
      <dsp:txXfrm>
        <a:off x="2397523" y="2166727"/>
        <a:ext cx="1546022" cy="927613"/>
      </dsp:txXfrm>
    </dsp:sp>
    <dsp:sp modelId="{3B1EFD4F-0399-48D0-A79D-CA8D3EF2249A}">
      <dsp:nvSpPr>
        <dsp:cNvPr id="0" name=""/>
        <dsp:cNvSpPr/>
      </dsp:nvSpPr>
      <dsp:spPr>
        <a:xfrm>
          <a:off x="4098148" y="2166727"/>
          <a:ext cx="1546022" cy="927613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History</a:t>
          </a:r>
        </a:p>
      </dsp:txBody>
      <dsp:txXfrm>
        <a:off x="4098148" y="2166727"/>
        <a:ext cx="1546022" cy="927613"/>
      </dsp:txXfrm>
    </dsp:sp>
    <dsp:sp modelId="{742EEE80-59EA-4874-B4CB-C36C25930BEB}">
      <dsp:nvSpPr>
        <dsp:cNvPr id="0" name=""/>
        <dsp:cNvSpPr/>
      </dsp:nvSpPr>
      <dsp:spPr>
        <a:xfrm>
          <a:off x="5798772" y="2166727"/>
          <a:ext cx="1546022" cy="927613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Change Contact Us</a:t>
          </a:r>
        </a:p>
      </dsp:txBody>
      <dsp:txXfrm>
        <a:off x="5798772" y="2166727"/>
        <a:ext cx="1546022" cy="927613"/>
      </dsp:txXfrm>
    </dsp:sp>
    <dsp:sp modelId="{752A8135-596C-42C7-9F3D-6FF485682982}">
      <dsp:nvSpPr>
        <dsp:cNvPr id="0" name=""/>
        <dsp:cNvSpPr/>
      </dsp:nvSpPr>
      <dsp:spPr>
        <a:xfrm>
          <a:off x="7499397" y="2166727"/>
          <a:ext cx="1546022" cy="927613"/>
        </a:xfrm>
        <a:prstGeom prst="rect">
          <a:avLst/>
        </a:prstGeom>
        <a:solidFill>
          <a:schemeClr val="tx2">
            <a:lumMod val="75000"/>
            <a:lumOff val="2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Change FAQs</a:t>
          </a:r>
        </a:p>
      </dsp:txBody>
      <dsp:txXfrm>
        <a:off x="7499397" y="2166727"/>
        <a:ext cx="1546022" cy="9276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826A8-3705-4B4B-BF75-E376237D9951}">
      <dsp:nvSpPr>
        <dsp:cNvPr id="0" name=""/>
        <dsp:cNvSpPr/>
      </dsp:nvSpPr>
      <dsp:spPr>
        <a:xfrm>
          <a:off x="0" y="29419"/>
          <a:ext cx="6660090" cy="1099319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4A416-27A0-4A66-B978-8A1663375BB9}">
      <dsp:nvSpPr>
        <dsp:cNvPr id="0" name=""/>
        <dsp:cNvSpPr/>
      </dsp:nvSpPr>
      <dsp:spPr>
        <a:xfrm>
          <a:off x="284445" y="402526"/>
          <a:ext cx="617633" cy="6176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55B87-919A-4D2A-8829-C677480B8684}">
      <dsp:nvSpPr>
        <dsp:cNvPr id="0" name=""/>
        <dsp:cNvSpPr/>
      </dsp:nvSpPr>
      <dsp:spPr>
        <a:xfrm>
          <a:off x="1297031" y="2401"/>
          <a:ext cx="2997040" cy="112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48" tIns="118848" rIns="118848" bIns="1188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Languages:</a:t>
          </a:r>
        </a:p>
      </dsp:txBody>
      <dsp:txXfrm>
        <a:off x="1297031" y="2401"/>
        <a:ext cx="2997040" cy="1122970"/>
      </dsp:txXfrm>
    </dsp:sp>
    <dsp:sp modelId="{2AD24E20-8809-4F60-A7E5-9553FC5ABD48}">
      <dsp:nvSpPr>
        <dsp:cNvPr id="0" name=""/>
        <dsp:cNvSpPr/>
      </dsp:nvSpPr>
      <dsp:spPr>
        <a:xfrm>
          <a:off x="4294071" y="2401"/>
          <a:ext cx="2364750" cy="112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48" tIns="118848" rIns="118848" bIns="1188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HTML Language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PHP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CSS</a:t>
          </a:r>
        </a:p>
      </dsp:txBody>
      <dsp:txXfrm>
        <a:off x="4294071" y="2401"/>
        <a:ext cx="2364750" cy="1122970"/>
      </dsp:txXfrm>
    </dsp:sp>
    <dsp:sp modelId="{3D64380A-E1A2-40EF-9114-DC90869202BD}">
      <dsp:nvSpPr>
        <dsp:cNvPr id="0" name=""/>
        <dsp:cNvSpPr/>
      </dsp:nvSpPr>
      <dsp:spPr>
        <a:xfrm>
          <a:off x="0" y="1406114"/>
          <a:ext cx="6660090" cy="1122970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FF3AF-F102-4D9E-970E-2B594F93593C}">
      <dsp:nvSpPr>
        <dsp:cNvPr id="0" name=""/>
        <dsp:cNvSpPr/>
      </dsp:nvSpPr>
      <dsp:spPr>
        <a:xfrm>
          <a:off x="339698" y="1658783"/>
          <a:ext cx="617633" cy="6176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D6CF1-1BEE-4450-AD05-5C17FA8F5188}">
      <dsp:nvSpPr>
        <dsp:cNvPr id="0" name=""/>
        <dsp:cNvSpPr/>
      </dsp:nvSpPr>
      <dsp:spPr>
        <a:xfrm>
          <a:off x="1297031" y="1406114"/>
          <a:ext cx="2997040" cy="112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48" tIns="118848" rIns="118848" bIns="1188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Software:</a:t>
          </a:r>
        </a:p>
      </dsp:txBody>
      <dsp:txXfrm>
        <a:off x="1297031" y="1406114"/>
        <a:ext cx="2997040" cy="1122970"/>
      </dsp:txXfrm>
    </dsp:sp>
    <dsp:sp modelId="{E967D686-69C1-4518-B93A-0717D75F8B9B}">
      <dsp:nvSpPr>
        <dsp:cNvPr id="0" name=""/>
        <dsp:cNvSpPr/>
      </dsp:nvSpPr>
      <dsp:spPr>
        <a:xfrm>
          <a:off x="4294071" y="1406114"/>
          <a:ext cx="2364750" cy="112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48" tIns="118848" rIns="118848" bIns="1188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XAMPP 7.4.1</a:t>
          </a:r>
        </a:p>
      </dsp:txBody>
      <dsp:txXfrm>
        <a:off x="4294071" y="1406114"/>
        <a:ext cx="2364750" cy="1122970"/>
      </dsp:txXfrm>
    </dsp:sp>
    <dsp:sp modelId="{6DCF0980-C450-4BB9-8F38-9D045BEA48A6}">
      <dsp:nvSpPr>
        <dsp:cNvPr id="0" name=""/>
        <dsp:cNvSpPr/>
      </dsp:nvSpPr>
      <dsp:spPr>
        <a:xfrm>
          <a:off x="0" y="2809827"/>
          <a:ext cx="6660090" cy="112297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3A1CD-F08A-4CA5-A1C3-26B58CB772CA}">
      <dsp:nvSpPr>
        <dsp:cNvPr id="0" name=""/>
        <dsp:cNvSpPr/>
      </dsp:nvSpPr>
      <dsp:spPr>
        <a:xfrm>
          <a:off x="351748" y="2926907"/>
          <a:ext cx="617633" cy="6176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29137-2A1D-4BF4-848A-F15FED492FC0}">
      <dsp:nvSpPr>
        <dsp:cNvPr id="0" name=""/>
        <dsp:cNvSpPr/>
      </dsp:nvSpPr>
      <dsp:spPr>
        <a:xfrm>
          <a:off x="1297031" y="2809827"/>
          <a:ext cx="2997040" cy="112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48" tIns="118848" rIns="118848" bIns="1188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Editor</a:t>
          </a:r>
        </a:p>
      </dsp:txBody>
      <dsp:txXfrm>
        <a:off x="1297031" y="2809827"/>
        <a:ext cx="2997040" cy="1122970"/>
      </dsp:txXfrm>
    </dsp:sp>
    <dsp:sp modelId="{3E82322F-B833-4ED7-A62B-0CCCA0962BA3}">
      <dsp:nvSpPr>
        <dsp:cNvPr id="0" name=""/>
        <dsp:cNvSpPr/>
      </dsp:nvSpPr>
      <dsp:spPr>
        <a:xfrm>
          <a:off x="4294071" y="2809827"/>
          <a:ext cx="2364750" cy="1122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48" tIns="118848" rIns="118848" bIns="1188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Komodo IDE 12</a:t>
          </a:r>
        </a:p>
      </dsp:txBody>
      <dsp:txXfrm>
        <a:off x="4294071" y="2809827"/>
        <a:ext cx="2364750" cy="1122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ED77A-2713-E14E-A2F7-908B070119CE}">
      <dsp:nvSpPr>
        <dsp:cNvPr id="0" name=""/>
        <dsp:cNvSpPr/>
      </dsp:nvSpPr>
      <dsp:spPr>
        <a:xfrm>
          <a:off x="1236850" y="397036"/>
          <a:ext cx="4940899" cy="494089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All high and medium priority modules must be tested and fixed if there are any bugs located. Also, it must be retested after fixing the bugs by using regression testing</a:t>
          </a:r>
          <a:r>
            <a:rPr lang="en-US" sz="1600" kern="1200" dirty="0"/>
            <a:t>.</a:t>
          </a:r>
        </a:p>
      </dsp:txBody>
      <dsp:txXfrm>
        <a:off x="3923170" y="1308750"/>
        <a:ext cx="1676376" cy="1646966"/>
      </dsp:txXfrm>
    </dsp:sp>
    <dsp:sp modelId="{80880BD0-6940-0542-88C7-CC1F658743BF}">
      <dsp:nvSpPr>
        <dsp:cNvPr id="0" name=""/>
        <dsp:cNvSpPr/>
      </dsp:nvSpPr>
      <dsp:spPr>
        <a:xfrm>
          <a:off x="982158" y="544087"/>
          <a:ext cx="4940899" cy="494089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System functionalities and Modules must be validated and traced back to the specified requirements listed in the SRS and Design documents.</a:t>
          </a:r>
        </a:p>
      </dsp:txBody>
      <dsp:txXfrm>
        <a:off x="2335023" y="3661559"/>
        <a:ext cx="2235168" cy="1529325"/>
      </dsp:txXfrm>
    </dsp:sp>
    <dsp:sp modelId="{DB5B58EB-CB78-4E49-8D09-0BEAC172B773}">
      <dsp:nvSpPr>
        <dsp:cNvPr id="0" name=""/>
        <dsp:cNvSpPr/>
      </dsp:nvSpPr>
      <dsp:spPr>
        <a:xfrm>
          <a:off x="982158" y="544087"/>
          <a:ext cx="4940899" cy="494089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integration of modules must be tested to ensure that all modules collaborate appropriately, and any located bugs must be fixed.</a:t>
          </a:r>
        </a:p>
      </dsp:txBody>
      <dsp:txXfrm>
        <a:off x="1511540" y="1514620"/>
        <a:ext cx="1676376" cy="16469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BEC50-44D0-4D3D-BEB5-43FAE86D8F34}">
      <dsp:nvSpPr>
        <dsp:cNvPr id="0" name=""/>
        <dsp:cNvSpPr/>
      </dsp:nvSpPr>
      <dsp:spPr>
        <a:xfrm>
          <a:off x="2184132" y="365487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506" y="409632"/>
        <a:ext cx="15755" cy="3151"/>
      </dsp:txXfrm>
    </dsp:sp>
    <dsp:sp modelId="{AC489A69-DE6A-4195-9B6C-27AC4F7E0485}">
      <dsp:nvSpPr>
        <dsp:cNvPr id="0" name=""/>
        <dsp:cNvSpPr/>
      </dsp:nvSpPr>
      <dsp:spPr>
        <a:xfrm>
          <a:off x="815919" y="203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View News</a:t>
          </a:r>
        </a:p>
      </dsp:txBody>
      <dsp:txXfrm>
        <a:off x="815919" y="203"/>
        <a:ext cx="1370013" cy="822008"/>
      </dsp:txXfrm>
    </dsp:sp>
    <dsp:sp modelId="{04ABC574-59EA-497A-9B23-C95E01B9783B}">
      <dsp:nvSpPr>
        <dsp:cNvPr id="0" name=""/>
        <dsp:cNvSpPr/>
      </dsp:nvSpPr>
      <dsp:spPr>
        <a:xfrm>
          <a:off x="3869249" y="365487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2814"/>
              <a:lumOff val="255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3623" y="409632"/>
        <a:ext cx="15755" cy="3151"/>
      </dsp:txXfrm>
    </dsp:sp>
    <dsp:sp modelId="{317853C0-C26B-495D-8824-5D5B8CDF2E7E}">
      <dsp:nvSpPr>
        <dsp:cNvPr id="0" name=""/>
        <dsp:cNvSpPr/>
      </dsp:nvSpPr>
      <dsp:spPr>
        <a:xfrm>
          <a:off x="2501035" y="203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2637"/>
            <a:lumOff val="25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News Record</a:t>
          </a:r>
        </a:p>
      </dsp:txBody>
      <dsp:txXfrm>
        <a:off x="2501035" y="203"/>
        <a:ext cx="1370013" cy="822008"/>
      </dsp:txXfrm>
    </dsp:sp>
    <dsp:sp modelId="{4661C777-275D-4247-8EA8-B8C19151367B}">
      <dsp:nvSpPr>
        <dsp:cNvPr id="0" name=""/>
        <dsp:cNvSpPr/>
      </dsp:nvSpPr>
      <dsp:spPr>
        <a:xfrm>
          <a:off x="5554366" y="365487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5628"/>
              <a:lumOff val="510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8740" y="409632"/>
        <a:ext cx="15755" cy="3151"/>
      </dsp:txXfrm>
    </dsp:sp>
    <dsp:sp modelId="{DCE5AAD9-9948-4477-A3DA-5042F4580ACC}">
      <dsp:nvSpPr>
        <dsp:cNvPr id="0" name=""/>
        <dsp:cNvSpPr/>
      </dsp:nvSpPr>
      <dsp:spPr>
        <a:xfrm>
          <a:off x="4186152" y="203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5274"/>
            <a:lumOff val="505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Delete News Record</a:t>
          </a:r>
        </a:p>
      </dsp:txBody>
      <dsp:txXfrm>
        <a:off x="4186152" y="203"/>
        <a:ext cx="1370013" cy="822008"/>
      </dsp:txXfrm>
    </dsp:sp>
    <dsp:sp modelId="{FBD4692E-0CEB-4779-A893-D49209567010}">
      <dsp:nvSpPr>
        <dsp:cNvPr id="0" name=""/>
        <dsp:cNvSpPr/>
      </dsp:nvSpPr>
      <dsp:spPr>
        <a:xfrm>
          <a:off x="7239483" y="365487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8442"/>
              <a:lumOff val="76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73857" y="409632"/>
        <a:ext cx="15755" cy="3151"/>
      </dsp:txXfrm>
    </dsp:sp>
    <dsp:sp modelId="{19668A6E-CD92-4F21-813C-A89429A090E1}">
      <dsp:nvSpPr>
        <dsp:cNvPr id="0" name=""/>
        <dsp:cNvSpPr/>
      </dsp:nvSpPr>
      <dsp:spPr>
        <a:xfrm>
          <a:off x="5871269" y="203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7911"/>
            <a:lumOff val="757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Event Registration</a:t>
          </a:r>
        </a:p>
      </dsp:txBody>
      <dsp:txXfrm>
        <a:off x="5871269" y="203"/>
        <a:ext cx="1370013" cy="822008"/>
      </dsp:txXfrm>
    </dsp:sp>
    <dsp:sp modelId="{784879AD-6247-4EBB-92DA-4F5A7D91E321}">
      <dsp:nvSpPr>
        <dsp:cNvPr id="0" name=""/>
        <dsp:cNvSpPr/>
      </dsp:nvSpPr>
      <dsp:spPr>
        <a:xfrm>
          <a:off x="1500926" y="820411"/>
          <a:ext cx="6740466" cy="284503"/>
        </a:xfrm>
        <a:custGeom>
          <a:avLst/>
          <a:gdLst/>
          <a:ahLst/>
          <a:cxnLst/>
          <a:rect l="0" t="0" r="0" b="0"/>
          <a:pathLst>
            <a:path>
              <a:moveTo>
                <a:pt x="6740466" y="0"/>
              </a:moveTo>
              <a:lnTo>
                <a:pt x="6740466" y="159351"/>
              </a:lnTo>
              <a:lnTo>
                <a:pt x="0" y="159351"/>
              </a:lnTo>
              <a:lnTo>
                <a:pt x="0" y="284503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11255"/>
              <a:lumOff val="1021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2463" y="961087"/>
        <a:ext cx="337391" cy="3151"/>
      </dsp:txXfrm>
    </dsp:sp>
    <dsp:sp modelId="{75E13DBD-0EA8-412D-BB6B-4073699C1434}">
      <dsp:nvSpPr>
        <dsp:cNvPr id="0" name=""/>
        <dsp:cNvSpPr/>
      </dsp:nvSpPr>
      <dsp:spPr>
        <a:xfrm>
          <a:off x="7556386" y="203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10547"/>
            <a:lumOff val="101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View Upcoming Event Information</a:t>
          </a:r>
        </a:p>
      </dsp:txBody>
      <dsp:txXfrm>
        <a:off x="7556386" y="203"/>
        <a:ext cx="1370013" cy="822008"/>
      </dsp:txXfrm>
    </dsp:sp>
    <dsp:sp modelId="{0692E627-1B0A-4969-8ECA-B67D99351A1C}">
      <dsp:nvSpPr>
        <dsp:cNvPr id="0" name=""/>
        <dsp:cNvSpPr/>
      </dsp:nvSpPr>
      <dsp:spPr>
        <a:xfrm>
          <a:off x="2184132" y="1502598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14069"/>
              <a:lumOff val="127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506" y="1546743"/>
        <a:ext cx="15755" cy="3151"/>
      </dsp:txXfrm>
    </dsp:sp>
    <dsp:sp modelId="{414379AD-ED20-4018-AFC1-101C8FA6520C}">
      <dsp:nvSpPr>
        <dsp:cNvPr id="0" name=""/>
        <dsp:cNvSpPr/>
      </dsp:nvSpPr>
      <dsp:spPr>
        <a:xfrm>
          <a:off x="815919" y="1137314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13184"/>
            <a:lumOff val="126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Upcoming Event</a:t>
          </a:r>
        </a:p>
      </dsp:txBody>
      <dsp:txXfrm>
        <a:off x="815919" y="1137314"/>
        <a:ext cx="1370013" cy="822008"/>
      </dsp:txXfrm>
    </dsp:sp>
    <dsp:sp modelId="{E3C2B4F5-CD5B-47CD-BF5B-1B4BE16E21A5}">
      <dsp:nvSpPr>
        <dsp:cNvPr id="0" name=""/>
        <dsp:cNvSpPr/>
      </dsp:nvSpPr>
      <dsp:spPr>
        <a:xfrm>
          <a:off x="3869249" y="1502598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16883"/>
              <a:lumOff val="1532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3623" y="1546743"/>
        <a:ext cx="15755" cy="3151"/>
      </dsp:txXfrm>
    </dsp:sp>
    <dsp:sp modelId="{0CBF8182-9D3E-44F3-97A6-F41F93D46F00}">
      <dsp:nvSpPr>
        <dsp:cNvPr id="0" name=""/>
        <dsp:cNvSpPr/>
      </dsp:nvSpPr>
      <dsp:spPr>
        <a:xfrm>
          <a:off x="2501035" y="1137314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15821"/>
            <a:lumOff val="1515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Delete Upcoming Event</a:t>
          </a:r>
        </a:p>
      </dsp:txBody>
      <dsp:txXfrm>
        <a:off x="2501035" y="1137314"/>
        <a:ext cx="1370013" cy="822008"/>
      </dsp:txXfrm>
    </dsp:sp>
    <dsp:sp modelId="{80F39CFB-64EA-48F3-983F-186B097F9E23}">
      <dsp:nvSpPr>
        <dsp:cNvPr id="0" name=""/>
        <dsp:cNvSpPr/>
      </dsp:nvSpPr>
      <dsp:spPr>
        <a:xfrm>
          <a:off x="5554366" y="1502598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19697"/>
              <a:lumOff val="1787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8740" y="1546743"/>
        <a:ext cx="15755" cy="3151"/>
      </dsp:txXfrm>
    </dsp:sp>
    <dsp:sp modelId="{35D362DA-87C1-49D2-AFF6-43AC26769DD4}">
      <dsp:nvSpPr>
        <dsp:cNvPr id="0" name=""/>
        <dsp:cNvSpPr/>
      </dsp:nvSpPr>
      <dsp:spPr>
        <a:xfrm>
          <a:off x="4186152" y="1137314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18458"/>
            <a:lumOff val="1768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View Previous Event Information</a:t>
          </a:r>
        </a:p>
      </dsp:txBody>
      <dsp:txXfrm>
        <a:off x="4186152" y="1137314"/>
        <a:ext cx="1370013" cy="822008"/>
      </dsp:txXfrm>
    </dsp:sp>
    <dsp:sp modelId="{5EC3A723-C5B6-4858-9270-3F34F8FAEFFC}">
      <dsp:nvSpPr>
        <dsp:cNvPr id="0" name=""/>
        <dsp:cNvSpPr/>
      </dsp:nvSpPr>
      <dsp:spPr>
        <a:xfrm>
          <a:off x="7239483" y="1502598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22511"/>
              <a:lumOff val="2042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73857" y="1546743"/>
        <a:ext cx="15755" cy="3151"/>
      </dsp:txXfrm>
    </dsp:sp>
    <dsp:sp modelId="{3A33635A-AC06-4DF9-B7F6-9C81B51DB6D4}">
      <dsp:nvSpPr>
        <dsp:cNvPr id="0" name=""/>
        <dsp:cNvSpPr/>
      </dsp:nvSpPr>
      <dsp:spPr>
        <a:xfrm>
          <a:off x="5871269" y="1137314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21095"/>
            <a:lumOff val="202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Previous Event</a:t>
          </a:r>
        </a:p>
      </dsp:txBody>
      <dsp:txXfrm>
        <a:off x="5871269" y="1137314"/>
        <a:ext cx="1370013" cy="822008"/>
      </dsp:txXfrm>
    </dsp:sp>
    <dsp:sp modelId="{16CDC51C-3911-4424-A1DD-F42BC39FA581}">
      <dsp:nvSpPr>
        <dsp:cNvPr id="0" name=""/>
        <dsp:cNvSpPr/>
      </dsp:nvSpPr>
      <dsp:spPr>
        <a:xfrm>
          <a:off x="1500926" y="1957523"/>
          <a:ext cx="6740466" cy="284503"/>
        </a:xfrm>
        <a:custGeom>
          <a:avLst/>
          <a:gdLst/>
          <a:ahLst/>
          <a:cxnLst/>
          <a:rect l="0" t="0" r="0" b="0"/>
          <a:pathLst>
            <a:path>
              <a:moveTo>
                <a:pt x="6740466" y="0"/>
              </a:moveTo>
              <a:lnTo>
                <a:pt x="6740466" y="159351"/>
              </a:lnTo>
              <a:lnTo>
                <a:pt x="0" y="159351"/>
              </a:lnTo>
              <a:lnTo>
                <a:pt x="0" y="284503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25324"/>
              <a:lumOff val="2298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02463" y="2098199"/>
        <a:ext cx="337391" cy="3151"/>
      </dsp:txXfrm>
    </dsp:sp>
    <dsp:sp modelId="{1D9DAAE8-948D-4992-B246-DADB86738D20}">
      <dsp:nvSpPr>
        <dsp:cNvPr id="0" name=""/>
        <dsp:cNvSpPr/>
      </dsp:nvSpPr>
      <dsp:spPr>
        <a:xfrm>
          <a:off x="7556386" y="1137314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23732"/>
            <a:lumOff val="2273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Delete Previous Event</a:t>
          </a:r>
        </a:p>
      </dsp:txBody>
      <dsp:txXfrm>
        <a:off x="7556386" y="1137314"/>
        <a:ext cx="1370013" cy="822008"/>
      </dsp:txXfrm>
    </dsp:sp>
    <dsp:sp modelId="{8946CC49-89E3-41EB-BC0E-67E1826A0D0F}">
      <dsp:nvSpPr>
        <dsp:cNvPr id="0" name=""/>
        <dsp:cNvSpPr/>
      </dsp:nvSpPr>
      <dsp:spPr>
        <a:xfrm>
          <a:off x="2184132" y="2639710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28138"/>
              <a:lumOff val="255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8506" y="2683854"/>
        <a:ext cx="15755" cy="3151"/>
      </dsp:txXfrm>
    </dsp:sp>
    <dsp:sp modelId="{6C58742E-6399-4F4F-9697-DA8882075255}">
      <dsp:nvSpPr>
        <dsp:cNvPr id="0" name=""/>
        <dsp:cNvSpPr/>
      </dsp:nvSpPr>
      <dsp:spPr>
        <a:xfrm>
          <a:off x="815919" y="2274426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26368"/>
            <a:lumOff val="2525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and Logout</a:t>
          </a:r>
        </a:p>
      </dsp:txBody>
      <dsp:txXfrm>
        <a:off x="815919" y="2274426"/>
        <a:ext cx="1370013" cy="822008"/>
      </dsp:txXfrm>
    </dsp:sp>
    <dsp:sp modelId="{C2C96ABC-7102-42B9-91E3-83CF7FD62970}">
      <dsp:nvSpPr>
        <dsp:cNvPr id="0" name=""/>
        <dsp:cNvSpPr/>
      </dsp:nvSpPr>
      <dsp:spPr>
        <a:xfrm>
          <a:off x="3869249" y="2639710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30952"/>
              <a:lumOff val="2808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3623" y="2683854"/>
        <a:ext cx="15755" cy="3151"/>
      </dsp:txXfrm>
    </dsp:sp>
    <dsp:sp modelId="{12DD8401-D726-4E20-A0DB-58A9E12C7311}">
      <dsp:nvSpPr>
        <dsp:cNvPr id="0" name=""/>
        <dsp:cNvSpPr/>
      </dsp:nvSpPr>
      <dsp:spPr>
        <a:xfrm>
          <a:off x="2501035" y="2274426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29005"/>
            <a:lumOff val="2778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Donate</a:t>
          </a:r>
        </a:p>
      </dsp:txBody>
      <dsp:txXfrm>
        <a:off x="2501035" y="2274426"/>
        <a:ext cx="1370013" cy="822008"/>
      </dsp:txXfrm>
    </dsp:sp>
    <dsp:sp modelId="{2F55B790-15AE-43B7-9309-26F9FB9AA9B5}">
      <dsp:nvSpPr>
        <dsp:cNvPr id="0" name=""/>
        <dsp:cNvSpPr/>
      </dsp:nvSpPr>
      <dsp:spPr>
        <a:xfrm>
          <a:off x="5554366" y="2639710"/>
          <a:ext cx="2845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4503" y="45720"/>
              </a:lnTo>
            </a:path>
          </a:pathLst>
        </a:custGeom>
        <a:noFill/>
        <a:ln w="9525" cap="rnd" cmpd="sng" algn="ctr">
          <a:solidFill>
            <a:schemeClr val="accent1">
              <a:shade val="90000"/>
              <a:hueOff val="0"/>
              <a:satOff val="-33766"/>
              <a:lumOff val="3064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8740" y="2683854"/>
        <a:ext cx="15755" cy="3151"/>
      </dsp:txXfrm>
    </dsp:sp>
    <dsp:sp modelId="{1A789882-01B1-4481-98BF-956A57D2D9CB}">
      <dsp:nvSpPr>
        <dsp:cNvPr id="0" name=""/>
        <dsp:cNvSpPr/>
      </dsp:nvSpPr>
      <dsp:spPr>
        <a:xfrm>
          <a:off x="4186152" y="2274426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31642"/>
            <a:lumOff val="3030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View FAQs</a:t>
          </a:r>
        </a:p>
      </dsp:txBody>
      <dsp:txXfrm>
        <a:off x="4186152" y="2274426"/>
        <a:ext cx="1370013" cy="822008"/>
      </dsp:txXfrm>
    </dsp:sp>
    <dsp:sp modelId="{702597C4-7095-45FC-8A49-4BF4A22940FB}">
      <dsp:nvSpPr>
        <dsp:cNvPr id="0" name=""/>
        <dsp:cNvSpPr/>
      </dsp:nvSpPr>
      <dsp:spPr>
        <a:xfrm>
          <a:off x="5871269" y="2274426"/>
          <a:ext cx="1370013" cy="822008"/>
        </a:xfrm>
        <a:prstGeom prst="rect">
          <a:avLst/>
        </a:prstGeom>
        <a:solidFill>
          <a:schemeClr val="accent1">
            <a:shade val="80000"/>
            <a:hueOff val="0"/>
            <a:satOff val="-34279"/>
            <a:lumOff val="3283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132" tIns="70467" rIns="67132" bIns="7046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Administrator Privileges</a:t>
          </a:r>
        </a:p>
      </dsp:txBody>
      <dsp:txXfrm>
        <a:off x="5871269" y="2274426"/>
        <a:ext cx="1370013" cy="8220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B69F0-B5E9-5F4E-BB49-D43B870E4DAC}">
      <dsp:nvSpPr>
        <dsp:cNvPr id="0" name=""/>
        <dsp:cNvSpPr/>
      </dsp:nvSpPr>
      <dsp:spPr>
        <a:xfrm>
          <a:off x="0" y="19383"/>
          <a:ext cx="7659156" cy="479700"/>
        </a:xfrm>
        <a:prstGeom prst="roundRect">
          <a:avLst/>
        </a:prstGeom>
        <a:solidFill>
          <a:srgbClr val="800000"/>
        </a:solidFill>
        <a:ln w="15875" cap="rnd" cmpd="sng" algn="ctr">
          <a:solidFill>
            <a:srgbClr val="8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SRS Document</a:t>
          </a:r>
        </a:p>
      </dsp:txBody>
      <dsp:txXfrm>
        <a:off x="23417" y="42800"/>
        <a:ext cx="7612322" cy="432866"/>
      </dsp:txXfrm>
    </dsp:sp>
    <dsp:sp modelId="{061EDC5C-0363-7C4A-BB14-11A9FCB68236}">
      <dsp:nvSpPr>
        <dsp:cNvPr id="0" name=""/>
        <dsp:cNvSpPr/>
      </dsp:nvSpPr>
      <dsp:spPr>
        <a:xfrm>
          <a:off x="0" y="556683"/>
          <a:ext cx="7659156" cy="479700"/>
        </a:xfrm>
        <a:prstGeom prst="roundRect">
          <a:avLst/>
        </a:prstGeom>
        <a:solidFill>
          <a:schemeClr val="bg2">
            <a:lumMod val="25000"/>
          </a:schemeClr>
        </a:solidFill>
        <a:ln w="15875" cap="rnd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Design Document</a:t>
          </a:r>
        </a:p>
      </dsp:txBody>
      <dsp:txXfrm>
        <a:off x="23417" y="580100"/>
        <a:ext cx="7612322" cy="432866"/>
      </dsp:txXfrm>
    </dsp:sp>
    <dsp:sp modelId="{A9D08B8C-B620-F34A-9283-227FE45E2665}">
      <dsp:nvSpPr>
        <dsp:cNvPr id="0" name=""/>
        <dsp:cNvSpPr/>
      </dsp:nvSpPr>
      <dsp:spPr>
        <a:xfrm>
          <a:off x="0" y="1093983"/>
          <a:ext cx="7659156" cy="479700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5875" cap="rnd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Test Plan</a:t>
          </a:r>
        </a:p>
      </dsp:txBody>
      <dsp:txXfrm>
        <a:off x="23417" y="1117400"/>
        <a:ext cx="7612322" cy="432866"/>
      </dsp:txXfrm>
    </dsp:sp>
    <dsp:sp modelId="{68EFCE31-BD0E-1B4B-A2BA-668554FF3998}">
      <dsp:nvSpPr>
        <dsp:cNvPr id="0" name=""/>
        <dsp:cNvSpPr/>
      </dsp:nvSpPr>
      <dsp:spPr>
        <a:xfrm>
          <a:off x="0" y="1631283"/>
          <a:ext cx="7659156" cy="479700"/>
        </a:xfrm>
        <a:prstGeom prst="roundRect">
          <a:avLst/>
        </a:prstGeom>
        <a:solidFill>
          <a:srgbClr val="800000"/>
        </a:solidFill>
        <a:ln w="15875" cap="rnd" cmpd="sng" algn="ctr">
          <a:solidFill>
            <a:srgbClr val="8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Implementation Plan Document</a:t>
          </a:r>
        </a:p>
      </dsp:txBody>
      <dsp:txXfrm>
        <a:off x="23417" y="1654700"/>
        <a:ext cx="7612322" cy="432866"/>
      </dsp:txXfrm>
    </dsp:sp>
    <dsp:sp modelId="{35A0F743-9D3A-7345-A353-B702F52FB0AD}">
      <dsp:nvSpPr>
        <dsp:cNvPr id="0" name=""/>
        <dsp:cNvSpPr/>
      </dsp:nvSpPr>
      <dsp:spPr>
        <a:xfrm>
          <a:off x="0" y="2168583"/>
          <a:ext cx="7659156" cy="4797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587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Website Implementation</a:t>
          </a:r>
        </a:p>
      </dsp:txBody>
      <dsp:txXfrm>
        <a:off x="23417" y="2192000"/>
        <a:ext cx="7612322" cy="432866"/>
      </dsp:txXfrm>
    </dsp:sp>
    <dsp:sp modelId="{57B80673-B17A-C143-AE88-5A8A626246E7}">
      <dsp:nvSpPr>
        <dsp:cNvPr id="0" name=""/>
        <dsp:cNvSpPr/>
      </dsp:nvSpPr>
      <dsp:spPr>
        <a:xfrm>
          <a:off x="0" y="2705883"/>
          <a:ext cx="7659156" cy="4797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5875" cap="rnd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Source Code</a:t>
          </a:r>
        </a:p>
      </dsp:txBody>
      <dsp:txXfrm>
        <a:off x="23417" y="2729300"/>
        <a:ext cx="7612322" cy="432866"/>
      </dsp:txXfrm>
    </dsp:sp>
    <dsp:sp modelId="{66CEE755-3BA2-4646-802B-526A8173FC80}">
      <dsp:nvSpPr>
        <dsp:cNvPr id="0" name=""/>
        <dsp:cNvSpPr/>
      </dsp:nvSpPr>
      <dsp:spPr>
        <a:xfrm>
          <a:off x="0" y="3243183"/>
          <a:ext cx="7659156" cy="479700"/>
        </a:xfrm>
        <a:prstGeom prst="roundRect">
          <a:avLst/>
        </a:prstGeom>
        <a:solidFill>
          <a:srgbClr val="800000"/>
        </a:solidFill>
        <a:ln w="15875" cap="rnd" cmpd="sng" algn="ctr">
          <a:solidFill>
            <a:srgbClr val="8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User Manual</a:t>
          </a:r>
        </a:p>
      </dsp:txBody>
      <dsp:txXfrm>
        <a:off x="23417" y="3266600"/>
        <a:ext cx="7612322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9DF1B5-BB43-4333-ABCA-26E78704B6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D91F27-6CFF-488D-95AA-BBDD66C309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6E64D-8E38-4BED-A8A2-2213FEC69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AFBB1-4A2B-45DF-BA7A-90F2E5A12F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4548-2EA8-40C6-BF6D-03723F5C3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FAF44-55DC-4ED0-888E-27E708575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79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EB0F9-2497-48C0-BFD2-B6AFD64CF43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8305B-F61F-4EE2-A1CB-D57C1DA89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85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8305B-F61F-4EE2-A1CB-D57C1DA89E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6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1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2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12/14/2020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MHAA-USNR System          By AntiVirus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12/14/2020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MHAA-USNR System          By AntiVirus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0C6DF6-BF9F-4381-9DC9-8CDD52880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6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1.wdp"/><Relationship Id="rId9" Type="http://schemas.microsoft.com/office/2007/relationships/diagramDrawing" Target="../diagrams/drawing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B54FB0-84D5-4B65-BD9E-E7989AA286B9}"/>
              </a:ext>
            </a:extLst>
          </p:cNvPr>
          <p:cNvSpPr txBox="1"/>
          <p:nvPr/>
        </p:nvSpPr>
        <p:spPr>
          <a:xfrm>
            <a:off x="1527242" y="279451"/>
            <a:ext cx="6525568" cy="115914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MHAA-USNR System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3EDFE-F8C7-4C4E-B220-362E49B60F0C}"/>
              </a:ext>
            </a:extLst>
          </p:cNvPr>
          <p:cNvGrpSpPr/>
          <p:nvPr/>
        </p:nvGrpSpPr>
        <p:grpSpPr>
          <a:xfrm>
            <a:off x="1422705" y="1160430"/>
            <a:ext cx="10214043" cy="4537140"/>
            <a:chOff x="1422705" y="1160430"/>
            <a:chExt cx="10214043" cy="4537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7C34E1-608E-4BF5-BE97-422CD2CFD8AE}"/>
                </a:ext>
              </a:extLst>
            </p:cNvPr>
            <p:cNvSpPr txBox="1"/>
            <p:nvPr/>
          </p:nvSpPr>
          <p:spPr>
            <a:xfrm>
              <a:off x="1422705" y="3681634"/>
              <a:ext cx="10214043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 rtl="0" eaLnBrk="1" fontAlgn="t" latinLnBrk="0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b="1" i="0" u="none" strike="noStrike" kern="1200" dirty="0">
                  <a:solidFill>
                    <a:schemeClr val="accent1">
                      <a:lumMod val="75000"/>
                    </a:schemeClr>
                  </a:solidFill>
                  <a:effectLst/>
                  <a:latin typeface="Corbel" panose="020B0503020204020204" pitchFamily="34" charset="0"/>
                </a:rPr>
                <a:t>By AntiVirus Team </a:t>
              </a:r>
              <a:endPara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endParaRPr>
            </a:p>
            <a:p>
              <a:pPr marL="0" algn="l" rtl="0" eaLnBrk="1" fontAlgn="t" latinLnBrk="0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Shada Khanneh	Aseel  Aloweiwi	Mira</a:t>
              </a:r>
              <a:r>
                <a:rPr lang="en-US" dirty="0">
                  <a:solidFill>
                    <a:srgbClr val="000000"/>
                  </a:solidFill>
                  <a:latin typeface="Corbel" panose="020B0503020204020204" pitchFamily="34" charset="0"/>
                </a:rPr>
                <a:t> </a:t>
              </a: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Boulos	</a:t>
              </a:r>
              <a:r>
                <a:rPr lang="en-US" sz="1800" b="0" i="0" u="none" strike="noStrike" kern="1200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Iman Almutairi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	</a:t>
              </a:r>
              <a:r>
                <a:rPr lang="en-US" sz="1800" b="0" i="0" u="none" strike="noStrike" kern="1200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Amal Alamri</a:t>
              </a:r>
            </a:p>
            <a:p>
              <a:pPr fontAlgn="t">
                <a:spcBef>
                  <a:spcPts val="600"/>
                </a:spcBef>
                <a:spcAft>
                  <a:spcPts val="600"/>
                </a:spcAft>
              </a:pP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Corbel" panose="020B0503020204020204" pitchFamily="34" charset="0"/>
                </a:rPr>
                <a:t>Supervised By  </a:t>
              </a:r>
            </a:p>
            <a:p>
              <a:pPr marL="0" algn="l" rtl="0" eaLnBrk="1" fontAlgn="t" latinLnBrk="0" hangingPunct="1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0000"/>
                  </a:solidFill>
                  <a:latin typeface="Corbel" panose="020B0503020204020204" pitchFamily="34" charset="0"/>
                </a:rPr>
                <a:t>Dr. Hubert A. Johnson</a:t>
              </a:r>
              <a:endParaRPr lang="en-US" sz="1800" b="0" i="0" u="none" strike="noStrike" dirty="0">
                <a:effectLst/>
                <a:latin typeface="Arial" panose="020B0604020202020204" pitchFamily="34" charset="0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D83683-6398-40DF-AB75-2E30A315B76F}"/>
                </a:ext>
              </a:extLst>
            </p:cNvPr>
            <p:cNvGrpSpPr/>
            <p:nvPr/>
          </p:nvGrpSpPr>
          <p:grpSpPr>
            <a:xfrm>
              <a:off x="1527242" y="1160430"/>
              <a:ext cx="5979268" cy="1640225"/>
              <a:chOff x="1527242" y="1160430"/>
              <a:chExt cx="5979268" cy="164022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A7DD1-7014-4645-BFCC-0D65A2B1DF41}"/>
                  </a:ext>
                </a:extLst>
              </p:cNvPr>
              <p:cNvSpPr txBox="1"/>
              <p:nvPr/>
            </p:nvSpPr>
            <p:spPr>
              <a:xfrm>
                <a:off x="1527242" y="1160430"/>
                <a:ext cx="5282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 dynamic website for 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Maggotty High Alumni Association - US Northern Region</a:t>
                </a:r>
                <a:endParaRPr lang="en-US" sz="1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D8C663-D6BF-4211-9B5A-A1D40F431BD4}"/>
                  </a:ext>
                </a:extLst>
              </p:cNvPr>
              <p:cNvSpPr txBox="1"/>
              <p:nvPr/>
            </p:nvSpPr>
            <p:spPr>
              <a:xfrm>
                <a:off x="4685489" y="2338990"/>
                <a:ext cx="28210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December 14, 2020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6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7D4F7-A580-A949-B1DB-88D5671CB46F}"/>
              </a:ext>
            </a:extLst>
          </p:cNvPr>
          <p:cNvSpPr txBox="1"/>
          <p:nvPr/>
        </p:nvSpPr>
        <p:spPr>
          <a:xfrm>
            <a:off x="9387873" y="2166381"/>
            <a:ext cx="3136636" cy="1615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Class Diagram</a:t>
            </a:r>
          </a:p>
        </p:txBody>
      </p:sp>
      <p:pic>
        <p:nvPicPr>
          <p:cNvPr id="36" name="Picture 35" descr="Timeline&#10;&#10;Description automatically generated">
            <a:extLst>
              <a:ext uri="{FF2B5EF4-FFF2-40B4-BE49-F238E27FC236}">
                <a16:creationId xmlns:a16="http://schemas.microsoft.com/office/drawing/2014/main" id="{84C45D58-4715-B340-97FC-1BB0ECFE3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22" y="91289"/>
            <a:ext cx="6894956" cy="68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E9CF6F-FCF1-4CED-A546-9192356075EF}"/>
              </a:ext>
            </a:extLst>
          </p:cNvPr>
          <p:cNvSpPr txBox="1"/>
          <p:nvPr/>
        </p:nvSpPr>
        <p:spPr>
          <a:xfrm>
            <a:off x="1952625" y="318713"/>
            <a:ext cx="4509135" cy="626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2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Unified Pages Look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29333-BC26-F54A-878C-3248A344FE39}"/>
              </a:ext>
            </a:extLst>
          </p:cNvPr>
          <p:cNvSpPr txBox="1"/>
          <p:nvPr/>
        </p:nvSpPr>
        <p:spPr>
          <a:xfrm>
            <a:off x="8914895" y="3117759"/>
            <a:ext cx="3100690" cy="1268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dirty="0"/>
              <a:t>This figure illustrates the unified look across system pages/screens.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DED15EC4-E615-0A4F-8228-1B434C084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84" y="944880"/>
            <a:ext cx="6432311" cy="51619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6883931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29D1C44-1DC2-46A3-AF4D-6CF3F03E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4036FF9-87DD-4353-B2F0-489C22FD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AE120-677B-445A-B8C3-EFDDEA0A57E9}"/>
              </a:ext>
            </a:extLst>
          </p:cNvPr>
          <p:cNvSpPr txBox="1"/>
          <p:nvPr/>
        </p:nvSpPr>
        <p:spPr>
          <a:xfrm>
            <a:off x="2826676" y="-87268"/>
            <a:ext cx="3565034" cy="726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04E07E5-1F56-421C-8C94-997C1C46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2DFE285C-9557-40E8-A605-6B1D892A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31B8C5C-DAD6-40EA-A047-258B2864F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B3B8CF04-FBFF-4E4B-AFF7-F08823A53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94FA41BA-3E89-4178-9DC5-7964323B1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AE921036-12D7-4BCA-87D0-9B7E8B347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90552932-5D46-4AEB-BFEF-98EDCAAF4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5" name="Rounded Rectangle 16">
            <a:extLst>
              <a:ext uri="{FF2B5EF4-FFF2-40B4-BE49-F238E27FC236}">
                <a16:creationId xmlns:a16="http://schemas.microsoft.com/office/drawing/2014/main" id="{1879D665-78DD-41CB-B632-09A8CCAA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C5FAADC6-A5C2-3645-9F8A-C5A5F0B2D2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51" y="1132263"/>
            <a:ext cx="4812597" cy="454670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F469F-24FD-4C50-B52A-06727945CB4A}"/>
              </a:ext>
            </a:extLst>
          </p:cNvPr>
          <p:cNvSpPr txBox="1"/>
          <p:nvPr/>
        </p:nvSpPr>
        <p:spPr>
          <a:xfrm>
            <a:off x="8675022" y="1871980"/>
            <a:ext cx="3348848" cy="311403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“Viewing Page Content” Sequence Diagram  </a:t>
            </a:r>
          </a:p>
        </p:txBody>
      </p:sp>
    </p:spTree>
    <p:extLst>
      <p:ext uri="{BB962C8B-B14F-4D97-AF65-F5344CB8AC3E}">
        <p14:creationId xmlns:p14="http://schemas.microsoft.com/office/powerpoint/2010/main" val="23386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864926-F210-424D-BD66-AB8309434D58}"/>
              </a:ext>
            </a:extLst>
          </p:cNvPr>
          <p:cNvSpPr txBox="1"/>
          <p:nvPr/>
        </p:nvSpPr>
        <p:spPr>
          <a:xfrm>
            <a:off x="2365791" y="1243346"/>
            <a:ext cx="3313747" cy="3294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9DBDF-E720-4A68-A43D-7AF0B339523E}"/>
              </a:ext>
            </a:extLst>
          </p:cNvPr>
          <p:cNvSpPr txBox="1"/>
          <p:nvPr/>
        </p:nvSpPr>
        <p:spPr>
          <a:xfrm>
            <a:off x="5117106" y="685801"/>
            <a:ext cx="6385918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3200" dirty="0"/>
              <a:t>For officers and administrator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3200" dirty="0"/>
              <a:t>Preset Username and Passwords for five officers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3200" dirty="0"/>
              <a:t>Preset Username and Password  for one administrator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8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A3B45D2-81D0-4127-AE0F-152102EC4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35" y="292159"/>
            <a:ext cx="5940071" cy="60558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2D065-6B45-47C9-9C1B-24C2BF132393}"/>
              </a:ext>
            </a:extLst>
          </p:cNvPr>
          <p:cNvSpPr txBox="1"/>
          <p:nvPr/>
        </p:nvSpPr>
        <p:spPr>
          <a:xfrm>
            <a:off x="8057442" y="1799543"/>
            <a:ext cx="4134558" cy="221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“Login” Sequence Diagram </a:t>
            </a:r>
          </a:p>
        </p:txBody>
      </p:sp>
    </p:spTree>
    <p:extLst>
      <p:ext uri="{BB962C8B-B14F-4D97-AF65-F5344CB8AC3E}">
        <p14:creationId xmlns:p14="http://schemas.microsoft.com/office/powerpoint/2010/main" val="252530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8AFBEA-B039-9149-BE8C-0BFB009588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37" y="529167"/>
            <a:ext cx="4912325" cy="5571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79667-22CF-4D68-8F92-772E4E8C202E}"/>
              </a:ext>
            </a:extLst>
          </p:cNvPr>
          <p:cNvSpPr txBox="1"/>
          <p:nvPr/>
        </p:nvSpPr>
        <p:spPr>
          <a:xfrm>
            <a:off x="7980318" y="1633289"/>
            <a:ext cx="4134558" cy="221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“Add News” Sequence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A5640-4ADC-4929-AEE2-3EEB35F39012}"/>
              </a:ext>
            </a:extLst>
          </p:cNvPr>
          <p:cNvSpPr txBox="1"/>
          <p:nvPr/>
        </p:nvSpPr>
        <p:spPr>
          <a:xfrm>
            <a:off x="3346765" y="-168983"/>
            <a:ext cx="4537014" cy="698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Officers-View</a:t>
            </a:r>
          </a:p>
        </p:txBody>
      </p:sp>
    </p:spTree>
    <p:extLst>
      <p:ext uri="{BB962C8B-B14F-4D97-AF65-F5344CB8AC3E}">
        <p14:creationId xmlns:p14="http://schemas.microsoft.com/office/powerpoint/2010/main" val="38584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A81C0C-6F46-6248-B5A0-7F6886F0CADD}"/>
              </a:ext>
            </a:extLst>
          </p:cNvPr>
          <p:cNvSpPr txBox="1"/>
          <p:nvPr/>
        </p:nvSpPr>
        <p:spPr>
          <a:xfrm>
            <a:off x="1140420" y="817861"/>
            <a:ext cx="2892412" cy="3636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“Add News” Use-Case</a:t>
            </a:r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D0B8670B-D83E-4C9B-AA06-CFD4EFC50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71" y="-1961"/>
            <a:ext cx="5460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3AE710-7D3C-454B-82CF-49B0093E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9CC2B4-028D-4241-812D-86DEFC665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3242B-E02E-4DE0-859A-2A46B775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5ACFC104-86F4-4D49-B858-F1CA0335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0627160-C0E1-4BB7-AA86-D39CB7E79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9C4CF4B-A323-44D9-9FEE-90EFE1D06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3E2B3A4-22DB-49DD-A716-388DEC5F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37CB09C-5543-4330-8C3D-354519D8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F54B39E1-DFCE-43D0-80F5-D9256E47D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951F5F-62AA-4EDE-86D0-3D71C7909DB9}"/>
              </a:ext>
            </a:extLst>
          </p:cNvPr>
          <p:cNvSpPr txBox="1"/>
          <p:nvPr/>
        </p:nvSpPr>
        <p:spPr>
          <a:xfrm>
            <a:off x="111730" y="2291087"/>
            <a:ext cx="3398825" cy="1619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917D39DC-FCF3-4965-ABD2-1D0A45511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052940"/>
              </p:ext>
            </p:extLst>
          </p:nvPr>
        </p:nvGraphicFramePr>
        <p:xfrm>
          <a:off x="4967502" y="1661255"/>
          <a:ext cx="7224497" cy="3419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9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BF2DAA-ECEB-764E-93BB-7954DFB867AD}"/>
              </a:ext>
            </a:extLst>
          </p:cNvPr>
          <p:cNvSpPr txBox="1"/>
          <p:nvPr/>
        </p:nvSpPr>
        <p:spPr>
          <a:xfrm>
            <a:off x="2303145" y="704483"/>
            <a:ext cx="8091954" cy="1112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Implemented Modules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4F1A064-4FE5-4DFE-9D0A-24286DA93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882220"/>
              </p:ext>
            </p:extLst>
          </p:nvPr>
        </p:nvGraphicFramePr>
        <p:xfrm>
          <a:off x="1669265" y="2023690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6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11">
            <a:extLst>
              <a:ext uri="{FF2B5EF4-FFF2-40B4-BE49-F238E27FC236}">
                <a16:creationId xmlns:a16="http://schemas.microsoft.com/office/drawing/2014/main" id="{EE5BD9ED-07E9-4FD9-8AE7-1A6AB10A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1FD1CF74-D14B-4FF6-998F-B13D1DAED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D267DEBC-A320-4DB0-9EA3-D4EF6B280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E0A2C889-7791-474B-B35C-4CEC73048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8C5AD303-B121-49B0-B54E-B0C86C541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31E1A4E4-789B-4942-8EED-E02259A23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0A1737FA-CB40-469E-861A-F4844F631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3207174" y="359193"/>
            <a:ext cx="5418666" cy="1378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Implementation Tools </a:t>
            </a:r>
          </a:p>
        </p:txBody>
      </p:sp>
      <p:graphicFrame>
        <p:nvGraphicFramePr>
          <p:cNvPr id="55" name="TextBox 7">
            <a:extLst>
              <a:ext uri="{FF2B5EF4-FFF2-40B4-BE49-F238E27FC236}">
                <a16:creationId xmlns:a16="http://schemas.microsoft.com/office/drawing/2014/main" id="{63A4A9BA-9CC3-4E99-8005-578C94701C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61317"/>
              </p:ext>
            </p:extLst>
          </p:nvPr>
        </p:nvGraphicFramePr>
        <p:xfrm>
          <a:off x="2678853" y="1737361"/>
          <a:ext cx="6660090" cy="393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3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26BB8B-8BBE-44AB-A706-DD26FCA80069}"/>
              </a:ext>
            </a:extLst>
          </p:cNvPr>
          <p:cNvSpPr txBox="1"/>
          <p:nvPr/>
        </p:nvSpPr>
        <p:spPr>
          <a:xfrm>
            <a:off x="2078409" y="465622"/>
            <a:ext cx="9679022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What is MHAA-USNR System?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08655-BB58-4317-B981-0CC0FD2FCF48}"/>
              </a:ext>
            </a:extLst>
          </p:cNvPr>
          <p:cNvSpPr txBox="1"/>
          <p:nvPr/>
        </p:nvSpPr>
        <p:spPr>
          <a:xfrm>
            <a:off x="2078409" y="1391478"/>
            <a:ext cx="94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“MHAA-USNR” System is a </a:t>
            </a:r>
            <a:r>
              <a:rPr lang="en-US" sz="2000" b="1" dirty="0"/>
              <a:t>Dynamic Website </a:t>
            </a:r>
            <a:r>
              <a:rPr lang="en-US" sz="2000" dirty="0"/>
              <a:t>designed to serve the Maggotty High Alumni Association - US Northern Region needs and requirements.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72B8E-52B6-45B1-B380-3658E7A5A251}"/>
              </a:ext>
            </a:extLst>
          </p:cNvPr>
          <p:cNvSpPr txBox="1"/>
          <p:nvPr/>
        </p:nvSpPr>
        <p:spPr>
          <a:xfrm>
            <a:off x="2078409" y="2366642"/>
            <a:ext cx="9679022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Purpose of the Project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2F077E75-9DC6-4F59-9366-F9386B3F3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196216"/>
              </p:ext>
            </p:extLst>
          </p:nvPr>
        </p:nvGraphicFramePr>
        <p:xfrm>
          <a:off x="1082843" y="3197638"/>
          <a:ext cx="10948736" cy="2757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0257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C4779B27-7B0D-804B-9244-51D674E04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1" y="2195226"/>
            <a:ext cx="3798835" cy="2231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F741C1-9B0F-4D5E-BD66-CD04ECEA98D6}"/>
              </a:ext>
            </a:extLst>
          </p:cNvPr>
          <p:cNvSpPr txBox="1"/>
          <p:nvPr/>
        </p:nvSpPr>
        <p:spPr>
          <a:xfrm>
            <a:off x="1144605" y="4870875"/>
            <a:ext cx="2703060" cy="800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Navigate the system pages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View content </a:t>
            </a:r>
            <a:endParaRPr lang="en-US" sz="14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BC8-E998-4EF0-BBAF-B741455DEB0C}"/>
              </a:ext>
            </a:extLst>
          </p:cNvPr>
          <p:cNvSpPr txBox="1"/>
          <p:nvPr/>
        </p:nvSpPr>
        <p:spPr>
          <a:xfrm>
            <a:off x="4930235" y="4590823"/>
            <a:ext cx="2703060" cy="949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Officer-view</a:t>
            </a: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5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Welcome message</a:t>
            </a: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5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5F4A5-E250-4AAB-BF77-0008C6C95E0D}"/>
              </a:ext>
            </a:extLst>
          </p:cNvPr>
          <p:cNvSpPr txBox="1"/>
          <p:nvPr/>
        </p:nvSpPr>
        <p:spPr>
          <a:xfrm>
            <a:off x="1726044" y="501178"/>
            <a:ext cx="5017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Homepage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BC49E-1380-4E1A-BFD8-DC9870EA6062}"/>
              </a:ext>
            </a:extLst>
          </p:cNvPr>
          <p:cNvSpPr txBox="1"/>
          <p:nvPr/>
        </p:nvSpPr>
        <p:spPr>
          <a:xfrm>
            <a:off x="8945352" y="5355584"/>
            <a:ext cx="3091619" cy="370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Administrator-view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Welcome message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Change content button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7E87B99-DC69-614F-B867-319B6CAEE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16" y="2182192"/>
            <a:ext cx="3900499" cy="2262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4A48DD-07FF-F147-877D-B4458F15A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26" y="2153747"/>
            <a:ext cx="3796588" cy="2290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542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1A5C33-B48F-654C-9B4F-C45093A16EE9}"/>
              </a:ext>
            </a:extLst>
          </p:cNvPr>
          <p:cNvSpPr txBox="1"/>
          <p:nvPr/>
        </p:nvSpPr>
        <p:spPr>
          <a:xfrm>
            <a:off x="1694513" y="396074"/>
            <a:ext cx="5017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History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CCAB70F-3862-2643-B1E3-AA8813B27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6" y="1895635"/>
            <a:ext cx="3967261" cy="23109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D21D71-35D2-A74C-B578-CF043F27A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62" y="1895634"/>
            <a:ext cx="4054269" cy="23109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41CCABD-B108-D249-95CF-540A51997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331" y="1895634"/>
            <a:ext cx="4001613" cy="23109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3F5E7-E1F8-4B47-B485-CF57A5D8D6CC}"/>
              </a:ext>
            </a:extLst>
          </p:cNvPr>
          <p:cNvSpPr txBox="1"/>
          <p:nvPr/>
        </p:nvSpPr>
        <p:spPr>
          <a:xfrm>
            <a:off x="1022155" y="4627140"/>
            <a:ext cx="2703060" cy="800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Navigate the system pages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View content </a:t>
            </a:r>
            <a:endParaRPr lang="en-US" sz="14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7FF51-1B22-4743-8CA0-6E151BE4E04B}"/>
              </a:ext>
            </a:extLst>
          </p:cNvPr>
          <p:cNvSpPr txBox="1"/>
          <p:nvPr/>
        </p:nvSpPr>
        <p:spPr>
          <a:xfrm>
            <a:off x="4917728" y="4213655"/>
            <a:ext cx="2703060" cy="949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Officer-view</a:t>
            </a:r>
            <a:endParaRPr lang="en-US" sz="17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93CF-E63F-0E4B-8C78-6F0B48DF480A}"/>
              </a:ext>
            </a:extLst>
          </p:cNvPr>
          <p:cNvSpPr txBox="1"/>
          <p:nvPr/>
        </p:nvSpPr>
        <p:spPr>
          <a:xfrm>
            <a:off x="9100381" y="5027151"/>
            <a:ext cx="3091619" cy="370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Administrator-view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Change content button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</p:spTree>
    <p:extLst>
      <p:ext uri="{BB962C8B-B14F-4D97-AF65-F5344CB8AC3E}">
        <p14:creationId xmlns:p14="http://schemas.microsoft.com/office/powerpoint/2010/main" val="235227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34653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99131-33EE-094B-8B39-3F9E8EE80A07}"/>
              </a:ext>
            </a:extLst>
          </p:cNvPr>
          <p:cNvSpPr/>
          <p:nvPr/>
        </p:nvSpPr>
        <p:spPr>
          <a:xfrm>
            <a:off x="1968411" y="228182"/>
            <a:ext cx="262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Alumni News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340B784-970A-1745-BD0F-938231AA8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5" y="2058609"/>
            <a:ext cx="3762791" cy="2191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AEA7E4F-57E9-4849-BFB9-457E8E7B2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1" y="2058609"/>
            <a:ext cx="3775392" cy="2191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0F44C4C-1FE4-284C-854A-AD4F59759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18" y="2058609"/>
            <a:ext cx="3770882" cy="21918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D8094C-9941-0049-864D-C8F7BDEF8C92}"/>
              </a:ext>
            </a:extLst>
          </p:cNvPr>
          <p:cNvSpPr txBox="1"/>
          <p:nvPr/>
        </p:nvSpPr>
        <p:spPr>
          <a:xfrm>
            <a:off x="892731" y="4664825"/>
            <a:ext cx="2703060" cy="800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Navigate the system pages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View content </a:t>
            </a:r>
            <a:endParaRPr lang="en-US" sz="14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2D6FE-1047-044C-8184-E3E1DDAEB5AF}"/>
              </a:ext>
            </a:extLst>
          </p:cNvPr>
          <p:cNvSpPr txBox="1"/>
          <p:nvPr/>
        </p:nvSpPr>
        <p:spPr>
          <a:xfrm>
            <a:off x="4945255" y="4408731"/>
            <a:ext cx="2703060" cy="949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Officer-view</a:t>
            </a: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Add and Delete buttons</a:t>
            </a: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0B57E-54FD-4548-BE64-C34E96193062}"/>
              </a:ext>
            </a:extLst>
          </p:cNvPr>
          <p:cNvSpPr txBox="1"/>
          <p:nvPr/>
        </p:nvSpPr>
        <p:spPr>
          <a:xfrm>
            <a:off x="8997779" y="5064835"/>
            <a:ext cx="3091619" cy="370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Administrator-view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Add and Delete buttons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</p:spTree>
    <p:extLst>
      <p:ext uri="{BB962C8B-B14F-4D97-AF65-F5344CB8AC3E}">
        <p14:creationId xmlns:p14="http://schemas.microsoft.com/office/powerpoint/2010/main" val="27721255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5689AE8D-E0AA-9B40-AF8D-3F3379058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4" y="1416765"/>
            <a:ext cx="7619999" cy="43565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84DD56-B4B9-774B-AC94-9AEB05F49FA8}"/>
              </a:ext>
            </a:extLst>
          </p:cNvPr>
          <p:cNvSpPr txBox="1"/>
          <p:nvPr/>
        </p:nvSpPr>
        <p:spPr>
          <a:xfrm>
            <a:off x="2041756" y="339547"/>
            <a:ext cx="825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Alumni News: Viewing Record Information</a:t>
            </a:r>
          </a:p>
        </p:txBody>
      </p:sp>
    </p:spTree>
    <p:extLst>
      <p:ext uri="{BB962C8B-B14F-4D97-AF65-F5344CB8AC3E}">
        <p14:creationId xmlns:p14="http://schemas.microsoft.com/office/powerpoint/2010/main" val="35559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BC0D33-BBA2-9048-A45D-E43C4BB83C6F}"/>
              </a:ext>
            </a:extLst>
          </p:cNvPr>
          <p:cNvSpPr/>
          <p:nvPr/>
        </p:nvSpPr>
        <p:spPr>
          <a:xfrm>
            <a:off x="1847354" y="289737"/>
            <a:ext cx="4468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89DC-389C-0E4C-AAA8-2F55295F6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75" y="1801716"/>
            <a:ext cx="5180767" cy="30177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6BA9C1-F380-9444-8CFC-80CDB061B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17" y="1801715"/>
            <a:ext cx="5180767" cy="30113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C784A1-C834-A74C-826E-8C7ADC0DF375}"/>
              </a:ext>
            </a:extLst>
          </p:cNvPr>
          <p:cNvSpPr txBox="1"/>
          <p:nvPr/>
        </p:nvSpPr>
        <p:spPr>
          <a:xfrm>
            <a:off x="2730238" y="5103753"/>
            <a:ext cx="2703060" cy="800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Navigate the system pages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View content </a:t>
            </a:r>
            <a:endParaRPr lang="en-US" sz="14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4C73BF-CC9B-B841-93F3-1C4A787DCEB4}"/>
              </a:ext>
            </a:extLst>
          </p:cNvPr>
          <p:cNvSpPr txBox="1"/>
          <p:nvPr/>
        </p:nvSpPr>
        <p:spPr>
          <a:xfrm>
            <a:off x="8274480" y="4953985"/>
            <a:ext cx="2703060" cy="949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Officer-view and Administrator-view</a:t>
            </a:r>
            <a:endParaRPr lang="en-US" sz="22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Add and Delete buttons</a:t>
            </a:r>
          </a:p>
          <a:p>
            <a:pPr marL="571500" indent="-5715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</p:spTree>
    <p:extLst>
      <p:ext uri="{BB962C8B-B14F-4D97-AF65-F5344CB8AC3E}">
        <p14:creationId xmlns:p14="http://schemas.microsoft.com/office/powerpoint/2010/main" val="647963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1E091-7084-8944-AA66-88B4696162B1}"/>
              </a:ext>
            </a:extLst>
          </p:cNvPr>
          <p:cNvSpPr txBox="1"/>
          <p:nvPr/>
        </p:nvSpPr>
        <p:spPr>
          <a:xfrm>
            <a:off x="1992616" y="523323"/>
            <a:ext cx="6651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Viewing Event Record Information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1700" dirty="0"/>
              <a:t>Users can view event information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1700" dirty="0"/>
              <a:t>Register to event button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B710D6D-FD1A-464E-9433-D4803C97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5" y="2045790"/>
            <a:ext cx="5248155" cy="27664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6A6CE4-D1F1-BC4B-9875-501A981FF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45" y="2045790"/>
            <a:ext cx="5450174" cy="27336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0C0BB-E1EF-9C4F-8986-6C554591E4CA}"/>
              </a:ext>
            </a:extLst>
          </p:cNvPr>
          <p:cNvSpPr txBox="1"/>
          <p:nvPr/>
        </p:nvSpPr>
        <p:spPr>
          <a:xfrm>
            <a:off x="2351617" y="4812210"/>
            <a:ext cx="3744383" cy="649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Upcoming-Events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41A75-157C-9F4D-A1A4-F933DB33EC92}"/>
              </a:ext>
            </a:extLst>
          </p:cNvPr>
          <p:cNvSpPr txBox="1"/>
          <p:nvPr/>
        </p:nvSpPr>
        <p:spPr>
          <a:xfrm>
            <a:off x="7799031" y="4812210"/>
            <a:ext cx="3744383" cy="649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Previous-Events</a:t>
            </a:r>
          </a:p>
        </p:txBody>
      </p:sp>
    </p:spTree>
    <p:extLst>
      <p:ext uri="{BB962C8B-B14F-4D97-AF65-F5344CB8AC3E}">
        <p14:creationId xmlns:p14="http://schemas.microsoft.com/office/powerpoint/2010/main" val="3391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1E091-7084-8944-AA66-88B4696162B1}"/>
              </a:ext>
            </a:extLst>
          </p:cNvPr>
          <p:cNvSpPr txBox="1"/>
          <p:nvPr/>
        </p:nvSpPr>
        <p:spPr>
          <a:xfrm>
            <a:off x="1641741" y="416997"/>
            <a:ext cx="8105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Administrator and Officers will be able to add and delete upcoming and previous events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Successful confirmation adding and deleting message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Disabled delete button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C0AA-BCE4-2842-9FCC-63ABBA6B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63" y="1930293"/>
            <a:ext cx="7302473" cy="42394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36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34653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A99131-33EE-094B-8B39-3F9E8EE80A07}"/>
              </a:ext>
            </a:extLst>
          </p:cNvPr>
          <p:cNvSpPr/>
          <p:nvPr/>
        </p:nvSpPr>
        <p:spPr>
          <a:xfrm>
            <a:off x="1968411" y="228182"/>
            <a:ext cx="15680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Officers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8094C-9941-0049-864D-C8F7BDEF8C92}"/>
              </a:ext>
            </a:extLst>
          </p:cNvPr>
          <p:cNvSpPr txBox="1"/>
          <p:nvPr/>
        </p:nvSpPr>
        <p:spPr>
          <a:xfrm>
            <a:off x="1955115" y="5304721"/>
            <a:ext cx="2703060" cy="800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Navigate the system pages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View content </a:t>
            </a:r>
            <a:endParaRPr lang="en-US" sz="14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2D6FE-1047-044C-8184-E3E1DDAEB5AF}"/>
              </a:ext>
            </a:extLst>
          </p:cNvPr>
          <p:cNvSpPr txBox="1"/>
          <p:nvPr/>
        </p:nvSpPr>
        <p:spPr>
          <a:xfrm>
            <a:off x="7533827" y="5099697"/>
            <a:ext cx="3755257" cy="9497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Officer-view and Administrator-view</a:t>
            </a: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5600" dirty="0">
                <a:ln w="3175" cmpd="sng">
                  <a:noFill/>
                </a:ln>
              </a:rPr>
              <a:t>Will be able to log into the system by entering their username and password.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8DC207-B8FB-DB48-B275-C83A5678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9" y="1937277"/>
            <a:ext cx="5249671" cy="3057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0000D5B-B632-9B4A-96D3-E9B971A2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56" y="1915418"/>
            <a:ext cx="5249671" cy="3042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065765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B291F6-D05A-7D45-8D31-110C01E15683}"/>
              </a:ext>
            </a:extLst>
          </p:cNvPr>
          <p:cNvSpPr/>
          <p:nvPr/>
        </p:nvSpPr>
        <p:spPr>
          <a:xfrm>
            <a:off x="1701107" y="241465"/>
            <a:ext cx="702822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/>
              <a:t>Donations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Information fields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Donate button </a:t>
            </a:r>
          </a:p>
        </p:txBody>
      </p:sp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32D0FD7-B5F8-3B4A-9D92-C32CE60A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12" y="1816725"/>
            <a:ext cx="6643375" cy="3866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75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A5477BD-A711-0E42-9020-0C4CDE949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353"/>
            <a:ext cx="5604135" cy="3236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9A32E89-2669-064E-AF1F-359FD49810EA}"/>
              </a:ext>
            </a:extLst>
          </p:cNvPr>
          <p:cNvSpPr/>
          <p:nvPr/>
        </p:nvSpPr>
        <p:spPr>
          <a:xfrm>
            <a:off x="1807093" y="325199"/>
            <a:ext cx="5273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/>
              <a:t>FAQs</a:t>
            </a:r>
            <a:endParaRPr lang="en-US" sz="20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ED95C60-E0EE-6641-89A2-D1BE9CBEF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8" y="1552353"/>
            <a:ext cx="5613750" cy="3236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6315C-D80C-EB43-A518-5FD34B2360C7}"/>
              </a:ext>
            </a:extLst>
          </p:cNvPr>
          <p:cNvSpPr txBox="1"/>
          <p:nvPr/>
        </p:nvSpPr>
        <p:spPr>
          <a:xfrm>
            <a:off x="1807093" y="5070805"/>
            <a:ext cx="2945660" cy="800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User-view and Officers-view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Navigate the system pages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Ability to View content </a:t>
            </a:r>
            <a:endParaRPr lang="en-US" sz="14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C7DC-3655-9440-9ADB-DC83481F1426}"/>
              </a:ext>
            </a:extLst>
          </p:cNvPr>
          <p:cNvSpPr txBox="1"/>
          <p:nvPr/>
        </p:nvSpPr>
        <p:spPr>
          <a:xfrm>
            <a:off x="7902627" y="5470815"/>
            <a:ext cx="3091619" cy="370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17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Administrator-view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Change content button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Logout link</a:t>
            </a:r>
          </a:p>
        </p:txBody>
      </p:sp>
    </p:spTree>
    <p:extLst>
      <p:ext uri="{BB962C8B-B14F-4D97-AF65-F5344CB8AC3E}">
        <p14:creationId xmlns:p14="http://schemas.microsoft.com/office/powerpoint/2010/main" val="14948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3AE710-7D3C-454B-82CF-49B0093E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9CC2B4-028D-4241-812D-86DEFC665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97766-220E-4198-B167-3AF51A9FF69E}"/>
              </a:ext>
            </a:extLst>
          </p:cNvPr>
          <p:cNvSpPr txBox="1"/>
          <p:nvPr/>
        </p:nvSpPr>
        <p:spPr>
          <a:xfrm>
            <a:off x="138496" y="1888435"/>
            <a:ext cx="3393079" cy="2385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Requirements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3242B-E02E-4DE0-859A-2A46B775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5ACFC104-86F4-4D49-B858-F1CA0335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0627160-C0E1-4BB7-AA86-D39CB7E79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9C4CF4B-A323-44D9-9FEE-90EFE1D06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3E2B3A4-22DB-49DD-A716-388DEC5F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37CB09C-5543-4330-8C3D-354519D8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F54B39E1-DFCE-43D0-80F5-D9256E47D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B565EE-26F3-4988-AE51-EFCCAE28A8E4}"/>
              </a:ext>
            </a:extLst>
          </p:cNvPr>
          <p:cNvSpPr txBox="1"/>
          <p:nvPr/>
        </p:nvSpPr>
        <p:spPr>
          <a:xfrm>
            <a:off x="2031280" y="2802772"/>
            <a:ext cx="9679022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800" b="1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A3A29011-A71F-4A0D-814E-5A1455C0E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90572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2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3AE710-7D3C-454B-82CF-49B0093E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9CC2B4-028D-4241-812D-86DEFC665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3242B-E02E-4DE0-859A-2A46B775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5ACFC104-86F4-4D49-B858-F1CA0335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0627160-C0E1-4BB7-AA86-D39CB7E79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9C4CF4B-A323-44D9-9FEE-90EFE1D06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3E2B3A4-22DB-49DD-A716-388DEC5F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37CB09C-5543-4330-8C3D-354519D8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F54B39E1-DFCE-43D0-80F5-D9256E47D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951F5F-62AA-4EDE-86D0-3D71C7909DB9}"/>
              </a:ext>
            </a:extLst>
          </p:cNvPr>
          <p:cNvSpPr txBox="1"/>
          <p:nvPr/>
        </p:nvSpPr>
        <p:spPr>
          <a:xfrm>
            <a:off x="855489" y="2454833"/>
            <a:ext cx="2871379" cy="1948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8913C-F3BD-0D4C-9E2F-14241BD296B2}"/>
              </a:ext>
            </a:extLst>
          </p:cNvPr>
          <p:cNvSpPr/>
          <p:nvPr/>
        </p:nvSpPr>
        <p:spPr>
          <a:xfrm>
            <a:off x="5010742" y="2234740"/>
            <a:ext cx="6096000" cy="19205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itchFamily="2" charset="2"/>
              <a:buChar char="Ø"/>
            </a:pPr>
            <a:r>
              <a:rPr lang="en-US" sz="3200" dirty="0"/>
              <a:t>Testing Methodology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itchFamily="2" charset="2"/>
              <a:buChar char="Ø"/>
            </a:pPr>
            <a:r>
              <a:rPr lang="en-US" sz="3200" dirty="0"/>
              <a:t>Testing Approach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itchFamily="2" charset="2"/>
              <a:buChar char="Ø"/>
            </a:pPr>
            <a:r>
              <a:rPr lang="en-US" sz="3200" dirty="0"/>
              <a:t>Who Performed the Testing</a:t>
            </a:r>
          </a:p>
        </p:txBody>
      </p:sp>
    </p:spTree>
    <p:extLst>
      <p:ext uri="{BB962C8B-B14F-4D97-AF65-F5344CB8AC3E}">
        <p14:creationId xmlns:p14="http://schemas.microsoft.com/office/powerpoint/2010/main" val="39852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1FCF3-D7B5-EC48-9B35-4C23C32E858B}"/>
              </a:ext>
            </a:extLst>
          </p:cNvPr>
          <p:cNvSpPr txBox="1"/>
          <p:nvPr/>
        </p:nvSpPr>
        <p:spPr>
          <a:xfrm>
            <a:off x="3113656" y="1058041"/>
            <a:ext cx="4690276" cy="2849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Black box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White box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End-to-end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Unit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n w="3175" cmpd="sng">
                  <a:noFill/>
                </a:ln>
              </a:rPr>
              <a:t>Integration testing</a:t>
            </a: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 Regression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40E138-ECAC-9D4C-A233-F1F9080E31CE}"/>
              </a:ext>
            </a:extLst>
          </p:cNvPr>
          <p:cNvSpPr txBox="1"/>
          <p:nvPr/>
        </p:nvSpPr>
        <p:spPr>
          <a:xfrm>
            <a:off x="-949210" y="845047"/>
            <a:ext cx="8091954" cy="1112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ln w="3175" cmpd="sng">
                <a:noFill/>
              </a:ln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83CD9-3722-404D-9E37-160F9C6F1015}"/>
              </a:ext>
            </a:extLst>
          </p:cNvPr>
          <p:cNvSpPr txBox="1"/>
          <p:nvPr/>
        </p:nvSpPr>
        <p:spPr>
          <a:xfrm>
            <a:off x="2719546" y="280082"/>
            <a:ext cx="7905643" cy="64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What Testing Approach Did AntiVirus Team Use?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5C08C3-5AB4-BA44-A64F-7ADEFFE167A2}"/>
              </a:ext>
            </a:extLst>
          </p:cNvPr>
          <p:cNvSpPr/>
          <p:nvPr/>
        </p:nvSpPr>
        <p:spPr>
          <a:xfrm>
            <a:off x="3219053" y="4264987"/>
            <a:ext cx="38507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700" b="1" dirty="0">
                <a:ln w="3175" cmpd="sng">
                  <a:noFill/>
                </a:ln>
                <a:solidFill>
                  <a:srgbClr val="800000"/>
                </a:solidFill>
              </a:rPr>
              <a:t>Who Performed Testing?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AB424-F9C8-3246-B019-DA2CD5C623DF}"/>
              </a:ext>
            </a:extLst>
          </p:cNvPr>
          <p:cNvSpPr txBox="1"/>
          <p:nvPr/>
        </p:nvSpPr>
        <p:spPr>
          <a:xfrm>
            <a:off x="3240087" y="4976270"/>
            <a:ext cx="5154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AntiVirus Team performed the testing using test cases</a:t>
            </a:r>
          </a:p>
        </p:txBody>
      </p:sp>
    </p:spTree>
    <p:extLst>
      <p:ext uri="{BB962C8B-B14F-4D97-AF65-F5344CB8AC3E}">
        <p14:creationId xmlns:p14="http://schemas.microsoft.com/office/powerpoint/2010/main" val="7906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AA8EBAB-1820-415F-9D8D-2CDECA2D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DB832FE-CF50-494F-BC92-5AF92524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9BB28F-9765-4059-8E5F-E3A9965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DC2B730-2D9C-4A18-AFDB-0E81AB11B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BE53A8C-4D41-4E78-B2F0-1277993C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EA9E0B8A-E893-4657-A6EE-65DD6D5CE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310052A-A033-4FAB-957F-499C17B7C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B043786-1DFA-4506-B362-73960ED6E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1714DAA-0F00-4E7A-A096-03879E69B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2A62375-3618-4DA8-B22C-8C34FFFF3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327506"/>
              </p:ext>
            </p:extLst>
          </p:nvPr>
        </p:nvGraphicFramePr>
        <p:xfrm>
          <a:off x="643467" y="643467"/>
          <a:ext cx="7159908" cy="588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E45C2B-0B4F-9049-8C0E-380A5BEF1764}"/>
              </a:ext>
            </a:extLst>
          </p:cNvPr>
          <p:cNvSpPr txBox="1"/>
          <p:nvPr/>
        </p:nvSpPr>
        <p:spPr>
          <a:xfrm>
            <a:off x="6333503" y="2545080"/>
            <a:ext cx="8091954" cy="1112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Success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 Criteria</a:t>
            </a:r>
          </a:p>
        </p:txBody>
      </p:sp>
    </p:spTree>
    <p:extLst>
      <p:ext uri="{BB962C8B-B14F-4D97-AF65-F5344CB8AC3E}">
        <p14:creationId xmlns:p14="http://schemas.microsoft.com/office/powerpoint/2010/main" val="13588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Checkmark with solid fill">
            <a:extLst>
              <a:ext uri="{FF2B5EF4-FFF2-40B4-BE49-F238E27FC236}">
                <a16:creationId xmlns:a16="http://schemas.microsoft.com/office/drawing/2014/main" id="{EF7DF8BF-5835-4E4E-999F-74971BCA5E62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heckmark with solid fill">
            <a:extLst>
              <a:ext uri="{FF2B5EF4-FFF2-40B4-BE49-F238E27FC236}">
                <a16:creationId xmlns:a16="http://schemas.microsoft.com/office/drawing/2014/main" id="{D46ADFC1-BE89-1F44-AD18-90B6ABBB4803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heckmark with solid fill">
            <a:extLst>
              <a:ext uri="{FF2B5EF4-FFF2-40B4-BE49-F238E27FC236}">
                <a16:creationId xmlns:a16="http://schemas.microsoft.com/office/drawing/2014/main" id="{5882A31C-86A6-AC4C-A32A-5284AEA6675C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eckmark with solid fill">
            <a:extLst>
              <a:ext uri="{FF2B5EF4-FFF2-40B4-BE49-F238E27FC236}">
                <a16:creationId xmlns:a16="http://schemas.microsoft.com/office/drawing/2014/main" id="{5BC4DF6D-3ADC-3B43-803B-32D96FA24D9E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heckmark with solid fill">
            <a:extLst>
              <a:ext uri="{FF2B5EF4-FFF2-40B4-BE49-F238E27FC236}">
                <a16:creationId xmlns:a16="http://schemas.microsoft.com/office/drawing/2014/main" id="{63DC7396-48FB-1C49-80C2-3531DECB3A4F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eckmark with solid fill">
            <a:extLst>
              <a:ext uri="{FF2B5EF4-FFF2-40B4-BE49-F238E27FC236}">
                <a16:creationId xmlns:a16="http://schemas.microsoft.com/office/drawing/2014/main" id="{574C3598-D9FF-254E-969C-9A732DEE80D5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heckmark with solid fill">
            <a:extLst>
              <a:ext uri="{FF2B5EF4-FFF2-40B4-BE49-F238E27FC236}">
                <a16:creationId xmlns:a16="http://schemas.microsoft.com/office/drawing/2014/main" id="{40BFB519-1DD1-B749-BB86-E553A899E8E6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eckmark with solid fill">
            <a:extLst>
              <a:ext uri="{FF2B5EF4-FFF2-40B4-BE49-F238E27FC236}">
                <a16:creationId xmlns:a16="http://schemas.microsoft.com/office/drawing/2014/main" id="{74C88864-43C0-6C49-92AC-B9BA3047C217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heckmark with solid fill">
            <a:extLst>
              <a:ext uri="{FF2B5EF4-FFF2-40B4-BE49-F238E27FC236}">
                <a16:creationId xmlns:a16="http://schemas.microsoft.com/office/drawing/2014/main" id="{7F789D32-B6CF-4648-B113-BF2A35FC5221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ckmark with solid fill">
            <a:extLst>
              <a:ext uri="{FF2B5EF4-FFF2-40B4-BE49-F238E27FC236}">
                <a16:creationId xmlns:a16="http://schemas.microsoft.com/office/drawing/2014/main" id="{00016D2C-3CBA-E343-9F5F-4B0A53804702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ckmark with solid fill">
            <a:extLst>
              <a:ext uri="{FF2B5EF4-FFF2-40B4-BE49-F238E27FC236}">
                <a16:creationId xmlns:a16="http://schemas.microsoft.com/office/drawing/2014/main" id="{C1950CA9-C523-6C46-B732-E026D321822E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271145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C687A6-151C-DD4D-8A75-6D3BCA7A3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573944"/>
            <a:ext cx="6788784" cy="5710112"/>
          </a:xfrm>
          <a:prstGeom prst="rect">
            <a:avLst/>
          </a:prstGeom>
        </p:spPr>
      </p:pic>
      <p:pic>
        <p:nvPicPr>
          <p:cNvPr id="1054" name="Picture 30" descr="Checkmark with solid fill">
            <a:extLst>
              <a:ext uri="{FF2B5EF4-FFF2-40B4-BE49-F238E27FC236}">
                <a16:creationId xmlns:a16="http://schemas.microsoft.com/office/drawing/2014/main" id="{4ED86455-754B-384C-84B2-F36F799FD013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heckmark with solid fill">
            <a:extLst>
              <a:ext uri="{FF2B5EF4-FFF2-40B4-BE49-F238E27FC236}">
                <a16:creationId xmlns:a16="http://schemas.microsoft.com/office/drawing/2014/main" id="{03D83FFD-D9A0-1D4D-8702-16B5EAB109AD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heckmark with solid fill">
            <a:extLst>
              <a:ext uri="{FF2B5EF4-FFF2-40B4-BE49-F238E27FC236}">
                <a16:creationId xmlns:a16="http://schemas.microsoft.com/office/drawing/2014/main" id="{535BE6FC-7EB0-4043-AFA2-74BEF73ADB45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heckmark with solid fill">
            <a:extLst>
              <a:ext uri="{FF2B5EF4-FFF2-40B4-BE49-F238E27FC236}">
                <a16:creationId xmlns:a16="http://schemas.microsoft.com/office/drawing/2014/main" id="{CD05D834-EE58-5E4F-86F8-493EE9395BA3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heckmark with solid fill">
            <a:extLst>
              <a:ext uri="{FF2B5EF4-FFF2-40B4-BE49-F238E27FC236}">
                <a16:creationId xmlns:a16="http://schemas.microsoft.com/office/drawing/2014/main" id="{AE126CDD-3A7F-CB4F-9655-5321B54C6AA6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heckmark with solid fill">
            <a:extLst>
              <a:ext uri="{FF2B5EF4-FFF2-40B4-BE49-F238E27FC236}">
                <a16:creationId xmlns:a16="http://schemas.microsoft.com/office/drawing/2014/main" id="{AB8EE351-5E7C-814C-A903-70C305CDB772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heckmark with solid fill">
            <a:extLst>
              <a:ext uri="{FF2B5EF4-FFF2-40B4-BE49-F238E27FC236}">
                <a16:creationId xmlns:a16="http://schemas.microsoft.com/office/drawing/2014/main" id="{4FE91C84-94F2-BB48-BFF3-67C7595708EE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heckmark with solid fill">
            <a:extLst>
              <a:ext uri="{FF2B5EF4-FFF2-40B4-BE49-F238E27FC236}">
                <a16:creationId xmlns:a16="http://schemas.microsoft.com/office/drawing/2014/main" id="{2ADA4E62-C127-1B4A-AA27-50AE9D0C9284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heckmark with solid fill">
            <a:extLst>
              <a:ext uri="{FF2B5EF4-FFF2-40B4-BE49-F238E27FC236}">
                <a16:creationId xmlns:a16="http://schemas.microsoft.com/office/drawing/2014/main" id="{3C9EDC43-2C48-2E4F-9F9E-94BF4E2E9ADF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heckmark with solid fill">
            <a:extLst>
              <a:ext uri="{FF2B5EF4-FFF2-40B4-BE49-F238E27FC236}">
                <a16:creationId xmlns:a16="http://schemas.microsoft.com/office/drawing/2014/main" id="{D0874915-D673-ED47-AC4E-EA0E7D456AC5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eckmark with solid fill">
            <a:extLst>
              <a:ext uri="{FF2B5EF4-FFF2-40B4-BE49-F238E27FC236}">
                <a16:creationId xmlns:a16="http://schemas.microsoft.com/office/drawing/2014/main" id="{52125851-59DE-A94F-AC2A-93FFA9EAB2FA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heckmark with solid fill">
            <a:extLst>
              <a:ext uri="{FF2B5EF4-FFF2-40B4-BE49-F238E27FC236}">
                <a16:creationId xmlns:a16="http://schemas.microsoft.com/office/drawing/2014/main" id="{EB18374D-F6DD-8A45-9B16-D87A7C90FC48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heckmark with solid fill">
            <a:extLst>
              <a:ext uri="{FF2B5EF4-FFF2-40B4-BE49-F238E27FC236}">
                <a16:creationId xmlns:a16="http://schemas.microsoft.com/office/drawing/2014/main" id="{C9BD98DC-D854-BC43-B2C7-422B0A962AEF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heckmark with solid fill">
            <a:extLst>
              <a:ext uri="{FF2B5EF4-FFF2-40B4-BE49-F238E27FC236}">
                <a16:creationId xmlns:a16="http://schemas.microsoft.com/office/drawing/2014/main" id="{0AF2DAE2-C9D4-1949-B5BE-5F5BA1F83245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Graphic 2" descr="Checkmark with solid fill">
            <a:extLst>
              <a:ext uri="{FF2B5EF4-FFF2-40B4-BE49-F238E27FC236}">
                <a16:creationId xmlns:a16="http://schemas.microsoft.com/office/drawing/2014/main" id="{525316CD-3F01-1E4C-971D-A123B474DAD1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Checkmark with solid fill">
            <a:extLst>
              <a:ext uri="{FF2B5EF4-FFF2-40B4-BE49-F238E27FC236}">
                <a16:creationId xmlns:a16="http://schemas.microsoft.com/office/drawing/2014/main" id="{CC889D2C-235C-D744-BDDE-A77A002BF38C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heckmark with solid fill">
            <a:extLst>
              <a:ext uri="{FF2B5EF4-FFF2-40B4-BE49-F238E27FC236}">
                <a16:creationId xmlns:a16="http://schemas.microsoft.com/office/drawing/2014/main" id="{8C2B6778-2C1A-4F4F-B7BC-74596C8D25C1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heckmark with solid fill">
            <a:extLst>
              <a:ext uri="{FF2B5EF4-FFF2-40B4-BE49-F238E27FC236}">
                <a16:creationId xmlns:a16="http://schemas.microsoft.com/office/drawing/2014/main" id="{55A07F3F-B398-6F44-8A59-B413427B586D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heckmark with solid fill">
            <a:extLst>
              <a:ext uri="{FF2B5EF4-FFF2-40B4-BE49-F238E27FC236}">
                <a16:creationId xmlns:a16="http://schemas.microsoft.com/office/drawing/2014/main" id="{D2DC15DC-3BA9-654D-9E01-436D24D028BE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heckmark with solid fill">
            <a:extLst>
              <a:ext uri="{FF2B5EF4-FFF2-40B4-BE49-F238E27FC236}">
                <a16:creationId xmlns:a16="http://schemas.microsoft.com/office/drawing/2014/main" id="{8AF563ED-53F4-244E-8222-F39C0603DFF7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heckmark with solid fill">
            <a:extLst>
              <a:ext uri="{FF2B5EF4-FFF2-40B4-BE49-F238E27FC236}">
                <a16:creationId xmlns:a16="http://schemas.microsoft.com/office/drawing/2014/main" id="{13E15FFA-4EB4-0C40-B7B7-B2B402D2DC45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heckmark with solid fill">
            <a:extLst>
              <a:ext uri="{FF2B5EF4-FFF2-40B4-BE49-F238E27FC236}">
                <a16:creationId xmlns:a16="http://schemas.microsoft.com/office/drawing/2014/main" id="{692EA573-450C-3C4E-A9BB-A12009AFF779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heckmark with solid fill">
            <a:extLst>
              <a:ext uri="{FF2B5EF4-FFF2-40B4-BE49-F238E27FC236}">
                <a16:creationId xmlns:a16="http://schemas.microsoft.com/office/drawing/2014/main" id="{96DC150E-07BF-F246-BFF8-29077F442241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heckmark with solid fill">
            <a:extLst>
              <a:ext uri="{FF2B5EF4-FFF2-40B4-BE49-F238E27FC236}">
                <a16:creationId xmlns:a16="http://schemas.microsoft.com/office/drawing/2014/main" id="{4378A82B-6878-3D49-923F-5BD233802721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heckmark with solid fill">
            <a:extLst>
              <a:ext uri="{FF2B5EF4-FFF2-40B4-BE49-F238E27FC236}">
                <a16:creationId xmlns:a16="http://schemas.microsoft.com/office/drawing/2014/main" id="{5A12AF21-E33E-2441-B400-8DAB24F1BFDC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heckmark with solid fill">
            <a:extLst>
              <a:ext uri="{FF2B5EF4-FFF2-40B4-BE49-F238E27FC236}">
                <a16:creationId xmlns:a16="http://schemas.microsoft.com/office/drawing/2014/main" id="{3693C254-6200-0642-A08A-BA477D779548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heckmark with solid fill">
            <a:extLst>
              <a:ext uri="{FF2B5EF4-FFF2-40B4-BE49-F238E27FC236}">
                <a16:creationId xmlns:a16="http://schemas.microsoft.com/office/drawing/2014/main" id="{4D722F28-B26D-FF4B-9F9B-BD0F389E6F3D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heckmark with solid fill">
            <a:extLst>
              <a:ext uri="{FF2B5EF4-FFF2-40B4-BE49-F238E27FC236}">
                <a16:creationId xmlns:a16="http://schemas.microsoft.com/office/drawing/2014/main" id="{DA8F1A11-D9C8-4946-A330-F59FE9FD916B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heckmark with solid fill">
            <a:extLst>
              <a:ext uri="{FF2B5EF4-FFF2-40B4-BE49-F238E27FC236}">
                <a16:creationId xmlns:a16="http://schemas.microsoft.com/office/drawing/2014/main" id="{3A801E0B-6E64-2241-8F48-AC996DEC5761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heckmark with solid fill">
            <a:extLst>
              <a:ext uri="{FF2B5EF4-FFF2-40B4-BE49-F238E27FC236}">
                <a16:creationId xmlns:a16="http://schemas.microsoft.com/office/drawing/2014/main" id="{708F5903-0F89-D242-B2E5-B017A32CFFE0}"/>
              </a:ext>
            </a:extLst>
          </p:cNvPr>
          <p:cNvPicPr>
            <a:picLocks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6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6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1760706" y="685801"/>
            <a:ext cx="9171454" cy="1122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Tested Modules</a:t>
            </a:r>
          </a:p>
        </p:txBody>
      </p:sp>
      <p:graphicFrame>
        <p:nvGraphicFramePr>
          <p:cNvPr id="22" name="TextBox 6">
            <a:extLst>
              <a:ext uri="{FF2B5EF4-FFF2-40B4-BE49-F238E27FC236}">
                <a16:creationId xmlns:a16="http://schemas.microsoft.com/office/drawing/2014/main" id="{5666761F-031A-4AEC-8F31-6597CDD42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649334"/>
              </p:ext>
            </p:extLst>
          </p:nvPr>
        </p:nvGraphicFramePr>
        <p:xfrm>
          <a:off x="1952625" y="214211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653090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7908867" y="2779054"/>
            <a:ext cx="3725832" cy="649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n w="3175" cmpd="sng">
                  <a:noFill/>
                </a:ln>
                <a:latin typeface="+mj-lt"/>
                <a:ea typeface="+mj-ea"/>
                <a:cs typeface="+mj-cs"/>
              </a:rPr>
              <a:t>Donate Test-Case</a:t>
            </a:r>
            <a:endParaRPr lang="en-US" sz="3600" b="1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E15B316-B290-2040-8C3F-5074FE708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43" y="439535"/>
            <a:ext cx="5861224" cy="61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A07FC3-3691-4260-A0F0-BF0F3F2A0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2905761" y="3007360"/>
            <a:ext cx="6543040" cy="98890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3175" cmpd="sng">
                  <a:noFill/>
                </a:ln>
              </a:rPr>
              <a:t>User Manual</a:t>
            </a:r>
            <a:endParaRPr lang="en-US" sz="2800" b="1" dirty="0">
              <a:ln w="3175" cmpd="sng">
                <a:noFill/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98449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25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98449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1804981" y="228181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FFF62-628E-F246-923E-0C00F4734F63}"/>
              </a:ext>
            </a:extLst>
          </p:cNvPr>
          <p:cNvSpPr/>
          <p:nvPr/>
        </p:nvSpPr>
        <p:spPr>
          <a:xfrm>
            <a:off x="2383108" y="139454"/>
            <a:ext cx="74257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</a:rPr>
              <a:t>Table of Content</a:t>
            </a:r>
            <a:endParaRPr lang="en-US" sz="1600" b="1" dirty="0">
              <a:ln w="3175" cmpd="sng">
                <a:noFill/>
              </a:ln>
            </a:endParaRPr>
          </a:p>
        </p:txBody>
      </p:sp>
      <p:pic>
        <p:nvPicPr>
          <p:cNvPr id="3" name="Picture 2" descr="A picture containing text, document, screenshot&#10;&#10;Description automatically generated">
            <a:extLst>
              <a:ext uri="{FF2B5EF4-FFF2-40B4-BE49-F238E27FC236}">
                <a16:creationId xmlns:a16="http://schemas.microsoft.com/office/drawing/2014/main" id="{BBA5E830-5E8C-4644-876D-7EC9A97D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08" y="979279"/>
            <a:ext cx="5591175" cy="53054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218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9506755" y="2629352"/>
            <a:ext cx="3009416" cy="147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98449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B7C17-DC1E-43D0-B880-470CE55A163D}"/>
              </a:ext>
            </a:extLst>
          </p:cNvPr>
          <p:cNvSpPr txBox="1"/>
          <p:nvPr/>
        </p:nvSpPr>
        <p:spPr>
          <a:xfrm>
            <a:off x="1698449" y="228182"/>
            <a:ext cx="7296110" cy="69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to Launch the System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FB21B-1F2E-4756-827A-BE623D2C6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49" y="1059179"/>
            <a:ext cx="7162800" cy="5372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73099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9488999" y="2629352"/>
            <a:ext cx="3009416" cy="147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98449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99278-CC6B-4EDC-A60B-1984933F709A}"/>
              </a:ext>
            </a:extLst>
          </p:cNvPr>
          <p:cNvSpPr txBox="1"/>
          <p:nvPr/>
        </p:nvSpPr>
        <p:spPr>
          <a:xfrm>
            <a:off x="1698449" y="228182"/>
            <a:ext cx="7296110" cy="69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to Launch the System 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E72808-0835-478A-8ACC-77A4B1BDC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66" y="1091874"/>
            <a:ext cx="7686675" cy="4972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8260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D97766-220E-4198-B167-3AF51A9FF69E}"/>
              </a:ext>
            </a:extLst>
          </p:cNvPr>
          <p:cNvSpPr txBox="1"/>
          <p:nvPr/>
        </p:nvSpPr>
        <p:spPr>
          <a:xfrm>
            <a:off x="1225009" y="321815"/>
            <a:ext cx="3263592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solidFill>
                  <a:srgbClr val="800000"/>
                </a:solidFill>
                <a:latin typeface="+mj-lt"/>
                <a:ea typeface="+mj-ea"/>
                <a:cs typeface="+mj-cs"/>
              </a:rPr>
              <a:t>Requirement Elicitation</a:t>
            </a: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A3A29011-A71F-4A0D-814E-5A1455C0E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5575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4786450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9577777" y="2283788"/>
            <a:ext cx="3009416" cy="147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98449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92276-C7DA-4BF7-9F61-04A05A79E02F}"/>
              </a:ext>
            </a:extLst>
          </p:cNvPr>
          <p:cNvSpPr txBox="1"/>
          <p:nvPr/>
        </p:nvSpPr>
        <p:spPr>
          <a:xfrm>
            <a:off x="1698449" y="228182"/>
            <a:ext cx="7296110" cy="69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to Launch the System Cont. 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F69F15-B7D7-4A96-B8B4-5128B233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59" y="1059179"/>
            <a:ext cx="7200900" cy="53911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7068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7C3F09-B18F-4DC1-89ED-647B703D3F05}"/>
              </a:ext>
            </a:extLst>
          </p:cNvPr>
          <p:cNvSpPr txBox="1"/>
          <p:nvPr/>
        </p:nvSpPr>
        <p:spPr>
          <a:xfrm>
            <a:off x="9225379" y="2567208"/>
            <a:ext cx="3009416" cy="147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0440D-4057-4F30-9B56-3FBDC95C979C}"/>
              </a:ext>
            </a:extLst>
          </p:cNvPr>
          <p:cNvSpPr txBox="1"/>
          <p:nvPr/>
        </p:nvSpPr>
        <p:spPr>
          <a:xfrm>
            <a:off x="1698449" y="228182"/>
            <a:ext cx="10192398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99278-CC6B-4EDC-A60B-1984933F709A}"/>
              </a:ext>
            </a:extLst>
          </p:cNvPr>
          <p:cNvSpPr txBox="1"/>
          <p:nvPr/>
        </p:nvSpPr>
        <p:spPr>
          <a:xfrm>
            <a:off x="1698449" y="228182"/>
            <a:ext cx="7296110" cy="69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to Launch the System Cont. 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FAF5D7-D572-412D-96D0-735DB17D2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9" y="1059179"/>
            <a:ext cx="6877050" cy="54387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69953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2146622-EFFA-4DB8-8D19-6129A6EBB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l="57614"/>
          <a:stretch/>
        </p:blipFill>
        <p:spPr>
          <a:xfrm>
            <a:off x="0" y="14625"/>
            <a:ext cx="4726526" cy="6857990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glow rad="127000">
              <a:schemeClr val="bg1">
                <a:lumMod val="75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42B83-6C6D-374A-A315-AF348805F58D}"/>
              </a:ext>
            </a:extLst>
          </p:cNvPr>
          <p:cNvSpPr txBox="1"/>
          <p:nvPr/>
        </p:nvSpPr>
        <p:spPr>
          <a:xfrm>
            <a:off x="4831581" y="762176"/>
            <a:ext cx="535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800" dirty="0"/>
              <a:t>System Deliverables</a:t>
            </a:r>
          </a:p>
        </p:txBody>
      </p:sp>
      <p:graphicFrame>
        <p:nvGraphicFramePr>
          <p:cNvPr id="34" name="TextBox 5">
            <a:extLst>
              <a:ext uri="{FF2B5EF4-FFF2-40B4-BE49-F238E27FC236}">
                <a16:creationId xmlns:a16="http://schemas.microsoft.com/office/drawing/2014/main" id="{9C32EF9B-0532-4303-A0FF-948BD4EEC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94367"/>
              </p:ext>
            </p:extLst>
          </p:nvPr>
        </p:nvGraphicFramePr>
        <p:xfrm>
          <a:off x="3854027" y="2069253"/>
          <a:ext cx="7659156" cy="3742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41768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89716B-D803-3E48-8A80-6847C5EE1F47}"/>
              </a:ext>
            </a:extLst>
          </p:cNvPr>
          <p:cNvSpPr txBox="1"/>
          <p:nvPr/>
        </p:nvSpPr>
        <p:spPr>
          <a:xfrm>
            <a:off x="4850405" y="1396180"/>
            <a:ext cx="6698127" cy="3842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Thank you for choosing AntiVirus Team</a:t>
            </a:r>
          </a:p>
        </p:txBody>
      </p:sp>
    </p:spTree>
    <p:extLst>
      <p:ext uri="{BB962C8B-B14F-4D97-AF65-F5344CB8AC3E}">
        <p14:creationId xmlns:p14="http://schemas.microsoft.com/office/powerpoint/2010/main" val="1227379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29D1C44-1DC2-46A3-AF4D-6CF3F03E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4036FF9-87DD-4353-B2F0-489C22FD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CB796-0B1F-49E0-AFF9-FAA129D45E28}"/>
              </a:ext>
            </a:extLst>
          </p:cNvPr>
          <p:cNvSpPr txBox="1"/>
          <p:nvPr/>
        </p:nvSpPr>
        <p:spPr>
          <a:xfrm>
            <a:off x="8107368" y="648931"/>
            <a:ext cx="3904753" cy="3380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General Requirements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04E07E5-1F56-421C-8C94-997C1C46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2DFE285C-9557-40E8-A605-6B1D892A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31B8C5C-DAD6-40EA-A047-258B2864F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B3B8CF04-FBFF-4E4B-AFF7-F08823A53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94FA41BA-3E89-4178-9DC5-7964323B1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AE921036-12D7-4BCA-87D0-9B7E8B347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90552932-5D46-4AEB-BFEF-98EDCAAF4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81" name="Rounded Rectangle 16">
            <a:extLst>
              <a:ext uri="{FF2B5EF4-FFF2-40B4-BE49-F238E27FC236}">
                <a16:creationId xmlns:a16="http://schemas.microsoft.com/office/drawing/2014/main" id="{1879D665-78DD-41CB-B632-09A8CCAA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04398C2-F6CF-E54E-8716-2222D7B5E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33778"/>
              </p:ext>
            </p:extLst>
          </p:nvPr>
        </p:nvGraphicFramePr>
        <p:xfrm>
          <a:off x="977550" y="1082479"/>
          <a:ext cx="6202779" cy="440528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103903">
                  <a:extLst>
                    <a:ext uri="{9D8B030D-6E8A-4147-A177-3AD203B41FA5}">
                      <a16:colId xmlns:a16="http://schemas.microsoft.com/office/drawing/2014/main" val="1367897138"/>
                    </a:ext>
                  </a:extLst>
                </a:gridCol>
                <a:gridCol w="4098876">
                  <a:extLst>
                    <a:ext uri="{9D8B030D-6E8A-4147-A177-3AD203B41FA5}">
                      <a16:colId xmlns:a16="http://schemas.microsoft.com/office/drawing/2014/main" val="2949529599"/>
                    </a:ext>
                  </a:extLst>
                </a:gridCol>
              </a:tblGrid>
              <a:tr h="1268991">
                <a:tc>
                  <a:txBody>
                    <a:bodyPr/>
                    <a:lstStyle/>
                    <a:p>
                      <a:r>
                        <a:rPr lang="en-US" sz="2200" b="1"/>
                        <a:t>Language 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220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System interface will support English language only.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34221"/>
                  </a:ext>
                </a:extLst>
              </a:tr>
              <a:tr h="1268991">
                <a:tc>
                  <a:txBody>
                    <a:bodyPr/>
                    <a:lstStyle/>
                    <a:p>
                      <a:r>
                        <a:rPr lang="en-US" sz="2200" b="1" dirty="0"/>
                        <a:t>Error Messages 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220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Unified display method across the system.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220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Indicate error cause.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313846"/>
                  </a:ext>
                </a:extLst>
              </a:tr>
              <a:tr h="933649">
                <a:tc>
                  <a:txBody>
                    <a:bodyPr/>
                    <a:lstStyle/>
                    <a:p>
                      <a:r>
                        <a:rPr lang="en-US" sz="2200" b="1"/>
                        <a:t>Color Scheme 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220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School colors: beige, burgundy and gold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59229"/>
                  </a:ext>
                </a:extLst>
              </a:tr>
              <a:tr h="933649">
                <a:tc>
                  <a:txBody>
                    <a:bodyPr/>
                    <a:lstStyle/>
                    <a:p>
                      <a:r>
                        <a:rPr lang="en-US" sz="2200" b="1"/>
                        <a:t>Navigation 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22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Navigation Bar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22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List of links </a:t>
                      </a:r>
                    </a:p>
                  </a:txBody>
                  <a:tcPr marL="218255" marR="218255" marT="109127" marB="10912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190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1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29D1C44-1DC2-46A3-AF4D-6CF3F03E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16" name="Rectangle 67">
            <a:extLst>
              <a:ext uri="{FF2B5EF4-FFF2-40B4-BE49-F238E27FC236}">
                <a16:creationId xmlns:a16="http://schemas.microsoft.com/office/drawing/2014/main" id="{22DFF61D-FE87-44C1-954C-B0D76781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157CA-93DF-4F1F-AC22-09056AD1EB9E}"/>
              </a:ext>
            </a:extLst>
          </p:cNvPr>
          <p:cNvSpPr txBox="1"/>
          <p:nvPr/>
        </p:nvSpPr>
        <p:spPr>
          <a:xfrm>
            <a:off x="6635096" y="1924179"/>
            <a:ext cx="4922391" cy="3347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Functional Requirements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84592AC-7045-4F49-9639-B221E5A7A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F380A3B-3304-47FC-9EDB-3A10F6E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CEBC0F23-9C1D-4F87-8EF4-E3BAACAF9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32987390-B552-4468-AE54-2BA1B84CC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CB705A55-FBC1-4F9A-8D40-9AA3D343A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E2765382-B7CB-4F4B-83F9-2391FA0E8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7BDAB96-7661-48F4-B3B5-6D759D323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18" name="Rounded Rectangle 16">
            <a:extLst>
              <a:ext uri="{FF2B5EF4-FFF2-40B4-BE49-F238E27FC236}">
                <a16:creationId xmlns:a16="http://schemas.microsoft.com/office/drawing/2014/main" id="{5C2B873C-702E-4891-9F5A-7BCD247F6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22162DF-95E8-3947-BBAF-033170D38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336031"/>
              </p:ext>
            </p:extLst>
          </p:nvPr>
        </p:nvGraphicFramePr>
        <p:xfrm>
          <a:off x="886715" y="854242"/>
          <a:ext cx="5004940" cy="4860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116">
                  <a:extLst>
                    <a:ext uri="{9D8B030D-6E8A-4147-A177-3AD203B41FA5}">
                      <a16:colId xmlns:a16="http://schemas.microsoft.com/office/drawing/2014/main" val="1367897138"/>
                    </a:ext>
                  </a:extLst>
                </a:gridCol>
                <a:gridCol w="3435824">
                  <a:extLst>
                    <a:ext uri="{9D8B030D-6E8A-4147-A177-3AD203B41FA5}">
                      <a16:colId xmlns:a16="http://schemas.microsoft.com/office/drawing/2014/main" val="2949529599"/>
                    </a:ext>
                  </a:extLst>
                </a:gridCol>
              </a:tblGrid>
              <a:tr h="727468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View website pages and content</a:t>
                      </a:r>
                    </a:p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49218" marR="49218" marT="73680" marB="2461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Ability to view the Homepage, History, Alumni News, Events, Officers and Donations</a:t>
                      </a:r>
                    </a:p>
                  </a:txBody>
                  <a:tcPr marL="49218" marR="49218" marT="73680" marB="2461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34221"/>
                  </a:ext>
                </a:extLst>
              </a:tr>
              <a:tr h="52182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Register for Events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Enables users to register in the Upcoming-Events posted by the association’s officers.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313846"/>
                  </a:ext>
                </a:extLst>
              </a:tr>
              <a:tr h="52182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Donate Funds 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Enables users to to donate funds to the association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59229"/>
                  </a:ext>
                </a:extLst>
              </a:tr>
              <a:tr h="3341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Login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officers and administrator 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190793"/>
                  </a:ext>
                </a:extLst>
              </a:tr>
              <a:tr h="3341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Logout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officers and administrator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505175"/>
                  </a:ext>
                </a:extLst>
              </a:tr>
              <a:tr h="3341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Add News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officers and administrator to add News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104421"/>
                  </a:ext>
                </a:extLst>
              </a:tr>
              <a:tr h="5218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Delete News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officers and administrator to delete News record from the Alumni News page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29879"/>
                  </a:ext>
                </a:extLst>
              </a:tr>
              <a:tr h="52182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Add Events</a:t>
                      </a:r>
                    </a:p>
                    <a:p>
                      <a:endParaRPr lang="en-US" sz="1200" b="1" cap="none" spc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officers and administrator to add Previous and Upcoming-Events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324069"/>
                  </a:ext>
                </a:extLst>
              </a:tr>
              <a:tr h="52182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Delete Events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200" b="0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officers and administrator to delete Events record from the Events page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252700"/>
                  </a:ext>
                </a:extLst>
              </a:tr>
              <a:tr h="52182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Change of content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For administrator to change specified page content</a:t>
                      </a:r>
                    </a:p>
                  </a:txBody>
                  <a:tcPr marL="49218" marR="49218" marT="73680" marB="246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1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4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9C5C67-8E71-0349-A1DC-9E0E3982CFF4}"/>
              </a:ext>
            </a:extLst>
          </p:cNvPr>
          <p:cNvSpPr txBox="1"/>
          <p:nvPr/>
        </p:nvSpPr>
        <p:spPr>
          <a:xfrm>
            <a:off x="9563518" y="1446572"/>
            <a:ext cx="3223932" cy="1886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Use-Case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8FEA7DA-5F2B-EE48-9671-A4E82ADBA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95" y="0"/>
            <a:ext cx="5846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4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29D1C44-1DC2-46A3-AF4D-6CF3F03E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8441D71-9427-4E52-9D00-DA5DCD608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99D64EDB-A847-4FFD-A1A0-F682EFB8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E1462D21-CAC4-4C52-95C9-E5C0DE3E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A48DF8F-07DF-48F2-944C-97808BBD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1DBC7527-D323-4A52-8055-50480E532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7FDC9880-BEB7-4458-9A76-FD74CA58D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4036FF9-87DD-4353-B2F0-489C22FD6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04676-A762-4DE7-97FC-A55A4675E8C3}"/>
              </a:ext>
            </a:extLst>
          </p:cNvPr>
          <p:cNvSpPr txBox="1"/>
          <p:nvPr/>
        </p:nvSpPr>
        <p:spPr>
          <a:xfrm>
            <a:off x="7903003" y="2251920"/>
            <a:ext cx="4324044" cy="20216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Non-Functional Requirements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4E07E5-1F56-421C-8C94-997C1C468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2DFE285C-9557-40E8-A605-6B1D892A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631B8C5C-DAD6-40EA-A047-258B2864F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B3B8CF04-FBFF-4E4B-AFF7-F08823A53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94FA41BA-3E89-4178-9DC5-7964323B1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AE921036-12D7-4BCA-87D0-9B7E8B347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90552932-5D46-4AEB-BFEF-98EDCAAF4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9" name="Rounded Rectangle 16">
            <a:extLst>
              <a:ext uri="{FF2B5EF4-FFF2-40B4-BE49-F238E27FC236}">
                <a16:creationId xmlns:a16="http://schemas.microsoft.com/office/drawing/2014/main" id="{1879D665-78DD-41CB-B632-09A8CCAA9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B1482E5-D010-8447-93FA-305EE305C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6775"/>
              </p:ext>
            </p:extLst>
          </p:nvPr>
        </p:nvGraphicFramePr>
        <p:xfrm>
          <a:off x="977550" y="800101"/>
          <a:ext cx="6202778" cy="493535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85550">
                  <a:extLst>
                    <a:ext uri="{9D8B030D-6E8A-4147-A177-3AD203B41FA5}">
                      <a16:colId xmlns:a16="http://schemas.microsoft.com/office/drawing/2014/main" val="1367897138"/>
                    </a:ext>
                  </a:extLst>
                </a:gridCol>
                <a:gridCol w="4117228">
                  <a:extLst>
                    <a:ext uri="{9D8B030D-6E8A-4147-A177-3AD203B41FA5}">
                      <a16:colId xmlns:a16="http://schemas.microsoft.com/office/drawing/2014/main" val="2949529599"/>
                    </a:ext>
                  </a:extLst>
                </a:gridCol>
              </a:tblGrid>
              <a:tr h="857095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Compatibility</a:t>
                      </a:r>
                    </a:p>
                  </a:txBody>
                  <a:tcPr marL="88165" marR="67820" marT="67820" marB="6782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Supported on PCs (Personal Computers) and PMDs (Personal Mobile Devices) browsers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Chrome and Safari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b="0" cap="none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Indicate error cause.</a:t>
                      </a:r>
                    </a:p>
                  </a:txBody>
                  <a:tcPr marL="88165" marR="67820" marT="67820" marB="67820" anchor="ctr"/>
                </a:tc>
                <a:extLst>
                  <a:ext uri="{0D108BD9-81ED-4DB2-BD59-A6C34878D82A}">
                    <a16:rowId xmlns:a16="http://schemas.microsoft.com/office/drawing/2014/main" val="2068234221"/>
                  </a:ext>
                </a:extLst>
              </a:tr>
              <a:tr h="1291664"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Reliability and Efficiency </a:t>
                      </a:r>
                    </a:p>
                  </a:txBody>
                  <a:tcPr marL="88165" marR="67820" marT="67820" marB="6782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Up 50 users simultaneously without any loss in performance speed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2 seconds to view the requested link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85% reliability for a duration of at least two years on PCs and PMDs. 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8165" marR="67820" marT="67820" marB="67820"/>
                </a:tc>
                <a:extLst>
                  <a:ext uri="{0D108BD9-81ED-4DB2-BD59-A6C34878D82A}">
                    <a16:rowId xmlns:a16="http://schemas.microsoft.com/office/drawing/2014/main" val="1985313846"/>
                  </a:ext>
                </a:extLst>
              </a:tr>
              <a:tr h="422527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Availability</a:t>
                      </a:r>
                    </a:p>
                  </a:txBody>
                  <a:tcPr marL="88165" marR="67820" marT="67820" marB="6782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For all users </a:t>
                      </a:r>
                    </a:p>
                  </a:txBody>
                  <a:tcPr marL="88165" marR="67820" marT="67820" marB="67820"/>
                </a:tc>
                <a:extLst>
                  <a:ext uri="{0D108BD9-81ED-4DB2-BD59-A6C34878D82A}">
                    <a16:rowId xmlns:a16="http://schemas.microsoft.com/office/drawing/2014/main" val="1502859229"/>
                  </a:ext>
                </a:extLst>
              </a:tr>
              <a:tr h="107438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Organizational Impact</a:t>
                      </a:r>
                    </a:p>
                  </a:txBody>
                  <a:tcPr marL="88165" marR="67820" marT="67820" marB="6782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Facilitate donation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Increase donation income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Improve and digitalize events registration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Increase people awareness of the organization </a:t>
                      </a:r>
                    </a:p>
                  </a:txBody>
                  <a:tcPr marL="88165" marR="67820" marT="67820" marB="67820"/>
                </a:tc>
                <a:extLst>
                  <a:ext uri="{0D108BD9-81ED-4DB2-BD59-A6C34878D82A}">
                    <a16:rowId xmlns:a16="http://schemas.microsoft.com/office/drawing/2014/main" val="2844190793"/>
                  </a:ext>
                </a:extLst>
              </a:tr>
              <a:tr h="63981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Operation and Environment</a:t>
                      </a:r>
                    </a:p>
                  </a:txBody>
                  <a:tcPr marL="88165" marR="67820" marT="67820" marB="6782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Organization’s environment.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Internet access and a database server</a:t>
                      </a:r>
                    </a:p>
                  </a:txBody>
                  <a:tcPr marL="88165" marR="67820" marT="67820" marB="67820"/>
                </a:tc>
                <a:extLst>
                  <a:ext uri="{0D108BD9-81ED-4DB2-BD59-A6C34878D82A}">
                    <a16:rowId xmlns:a16="http://schemas.microsoft.com/office/drawing/2014/main" val="392493977"/>
                  </a:ext>
                </a:extLst>
              </a:tr>
              <a:tr h="639811"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Security </a:t>
                      </a:r>
                    </a:p>
                  </a:txBody>
                  <a:tcPr marL="88165" marR="67820" marT="67820" marB="67820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Secure channels for payments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Password encryption </a:t>
                      </a:r>
                    </a:p>
                  </a:txBody>
                  <a:tcPr marL="88165" marR="67820" marT="67820" marB="67820"/>
                </a:tc>
                <a:extLst>
                  <a:ext uri="{0D108BD9-81ED-4DB2-BD59-A6C34878D82A}">
                    <a16:rowId xmlns:a16="http://schemas.microsoft.com/office/drawing/2014/main" val="593031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135693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31F5DF-2645-48F7-83C4-2276342E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DE0C5A5-5BE5-42E4-A225-04D63AD48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D80ACAA-0029-45CA-870D-92DAC51C3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F3C54A7-24A0-4CC5-AACD-69AADD38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A1EA582-D051-4F66-936A-27D26BAE9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7055DCE-2AA4-4FA4-AF97-F349A7E17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633B356-B015-4249-9366-A1EA70ED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3AE710-7D3C-454B-82CF-49B0093E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9CC2B4-028D-4241-812D-86DEFC665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3242B-E02E-4DE0-859A-2A46B775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5ACFC104-86F4-4D49-B858-F1CA0335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0627160-C0E1-4BB7-AA86-D39CB7E79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9C4CF4B-A323-44D9-9FEE-90EFE1D06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3E2B3A4-22DB-49DD-A716-388DEC5F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37CB09C-5543-4330-8C3D-354519D8D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F54B39E1-DFCE-43D0-80F5-D9256E47D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5" name="Picture 24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9131DC55-A0F7-4CF1-97E0-40AECF6ED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20" y="1688358"/>
            <a:ext cx="7329020" cy="348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951F5F-62AA-4EDE-86D0-3D71C7909DB9}"/>
              </a:ext>
            </a:extLst>
          </p:cNvPr>
          <p:cNvSpPr txBox="1"/>
          <p:nvPr/>
        </p:nvSpPr>
        <p:spPr>
          <a:xfrm>
            <a:off x="855489" y="2454833"/>
            <a:ext cx="2871379" cy="1948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6FF95C-7682-48D4-A3D5-77F2EC6A9FBF}"/>
              </a:ext>
            </a:extLst>
          </p:cNvPr>
          <p:cNvSpPr txBox="1"/>
          <p:nvPr/>
        </p:nvSpPr>
        <p:spPr>
          <a:xfrm>
            <a:off x="6367501" y="990867"/>
            <a:ext cx="354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 Design Approach </a:t>
            </a:r>
          </a:p>
        </p:txBody>
      </p:sp>
    </p:spTree>
    <p:extLst>
      <p:ext uri="{BB962C8B-B14F-4D97-AF65-F5344CB8AC3E}">
        <p14:creationId xmlns:p14="http://schemas.microsoft.com/office/powerpoint/2010/main" val="6732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993</Words>
  <Application>Microsoft Office PowerPoint</Application>
  <PresentationFormat>Widescreen</PresentationFormat>
  <Paragraphs>248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Corbel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 Boulos</dc:creator>
  <cp:lastModifiedBy>shada kanneh</cp:lastModifiedBy>
  <cp:revision>35</cp:revision>
  <dcterms:created xsi:type="dcterms:W3CDTF">2020-12-14T19:57:37Z</dcterms:created>
  <dcterms:modified xsi:type="dcterms:W3CDTF">2020-12-15T01:51:57Z</dcterms:modified>
</cp:coreProperties>
</file>